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purr (git pull)">
            <a:extLst>
              <a:ext uri="{FF2B5EF4-FFF2-40B4-BE49-F238E27FC236}">
                <a16:creationId xmlns:a16="http://schemas.microsoft.com/office/drawing/2014/main" id="{B7D464B4-E998-461F-ADE1-0F793234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8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puss (git push)">
            <a:extLst>
              <a:ext uri="{FF2B5EF4-FFF2-40B4-BE49-F238E27FC236}">
                <a16:creationId xmlns:a16="http://schemas.microsoft.com/office/drawing/2014/main" id="{48B3C900-0132-4640-9C4C-6AAFB966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meowge (git merge &amp; git rebase)">
            <a:extLst>
              <a:ext uri="{FF2B5EF4-FFF2-40B4-BE49-F238E27FC236}">
                <a16:creationId xmlns:a16="http://schemas.microsoft.com/office/drawing/2014/main" id="{CEB24EE3-15D4-41C9-8C9A-ADB752CA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7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 cherry-pick">
            <a:extLst>
              <a:ext uri="{FF2B5EF4-FFF2-40B4-BE49-F238E27FC236}">
                <a16:creationId xmlns:a16="http://schemas.microsoft.com/office/drawing/2014/main" id="{0FC7DC6A-72EB-4CA3-8ED3-9ED65CF3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1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revert">
            <a:extLst>
              <a:ext uri="{FF2B5EF4-FFF2-40B4-BE49-F238E27FC236}">
                <a16:creationId xmlns:a16="http://schemas.microsoft.com/office/drawing/2014/main" id="{81AF6AD6-5F1E-4FB1-B3D0-7A49999C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reset">
            <a:extLst>
              <a:ext uri="{FF2B5EF4-FFF2-40B4-BE49-F238E27FC236}">
                <a16:creationId xmlns:a16="http://schemas.microsoft.com/office/drawing/2014/main" id="{CB051A55-5197-471A-AD49-FCA958B2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git squash commits">
            <a:extLst>
              <a:ext uri="{FF2B5EF4-FFF2-40B4-BE49-F238E27FC236}">
                <a16:creationId xmlns:a16="http://schemas.microsoft.com/office/drawing/2014/main" id="{3CA1BEF6-E468-4CAC-8038-55A0CA61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" y="1268760"/>
            <a:ext cx="9144000" cy="4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9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Поток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7</cp:revision>
  <dcterms:created xsi:type="dcterms:W3CDTF">2018-12-18T10:40:25Z</dcterms:created>
  <dcterms:modified xsi:type="dcterms:W3CDTF">2023-03-16T10:18:20Z</dcterms:modified>
</cp:coreProperties>
</file>