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"/>
  </p:notesMasterIdLst>
  <p:sldIdLst>
    <p:sldId id="283" r:id="rId2"/>
    <p:sldId id="284" r:id="rId3"/>
    <p:sldId id="285" r:id="rId4"/>
    <p:sldId id="286" r:id="rId5"/>
    <p:sldId id="287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294" autoAdjust="0"/>
  </p:normalViewPr>
  <p:slideViewPr>
    <p:cSldViewPr>
      <p:cViewPr varScale="1">
        <p:scale>
          <a:sx n="76" d="100"/>
          <a:sy n="76" d="100"/>
        </p:scale>
        <p:origin x="164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B1B1A-7302-47FC-952D-0C1A65EDA216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07AEB-194C-44B0-AF24-25F433C2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252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28.01.2023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28.01.2023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US" dirty="0"/>
              <a:t>Graph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1AD073-ACCE-48BA-B2E3-AEF020B71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66" y="1844824"/>
            <a:ext cx="9021434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574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US" dirty="0"/>
              <a:t>Types of Graphs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AA1375-B8CF-4396-90BF-6D1A77706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4824"/>
            <a:ext cx="9144000" cy="421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14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GB" dirty="0"/>
              <a:t>Adjacency Matrix</a:t>
            </a:r>
          </a:p>
        </p:txBody>
      </p:sp>
      <p:pic>
        <p:nvPicPr>
          <p:cNvPr id="1026" name="Picture 2" descr="Lightbox">
            <a:extLst>
              <a:ext uri="{FF2B5EF4-FFF2-40B4-BE49-F238E27FC236}">
                <a16:creationId xmlns:a16="http://schemas.microsoft.com/office/drawing/2014/main" id="{6819F9C4-7409-4421-BBA1-7B25C483B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00808"/>
            <a:ext cx="4625741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ightbox">
            <a:extLst>
              <a:ext uri="{FF2B5EF4-FFF2-40B4-BE49-F238E27FC236}">
                <a16:creationId xmlns:a16="http://schemas.microsoft.com/office/drawing/2014/main" id="{30F9C6A7-C570-4FC3-9D22-4C869E025D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67"/>
          <a:stretch/>
        </p:blipFill>
        <p:spPr bwMode="auto">
          <a:xfrm>
            <a:off x="5508104" y="3431512"/>
            <a:ext cx="3024336" cy="3241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322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GB" dirty="0"/>
              <a:t>Adjacency List</a:t>
            </a:r>
          </a:p>
        </p:txBody>
      </p:sp>
      <p:pic>
        <p:nvPicPr>
          <p:cNvPr id="1026" name="Picture 2" descr="Lightbox">
            <a:extLst>
              <a:ext uri="{FF2B5EF4-FFF2-40B4-BE49-F238E27FC236}">
                <a16:creationId xmlns:a16="http://schemas.microsoft.com/office/drawing/2014/main" id="{6819F9C4-7409-4421-BBA1-7B25C483B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00808"/>
            <a:ext cx="4625741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Lightbox">
            <a:extLst>
              <a:ext uri="{FF2B5EF4-FFF2-40B4-BE49-F238E27FC236}">
                <a16:creationId xmlns:a16="http://schemas.microsoft.com/office/drawing/2014/main" id="{D1F0A1E9-497F-4602-99DA-7E1032E0C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365104"/>
            <a:ext cx="6289898" cy="245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237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GB" sz="4500" dirty="0"/>
              <a:t>Shortest Path by Dijkstra</a:t>
            </a:r>
          </a:p>
        </p:txBody>
      </p:sp>
      <p:pic>
        <p:nvPicPr>
          <p:cNvPr id="3078" name="Picture 6" descr="https://www.geeksforgeeks.org/wp-content/uploads/Fig-11.jpg">
            <a:extLst>
              <a:ext uri="{FF2B5EF4-FFF2-40B4-BE49-F238E27FC236}">
                <a16:creationId xmlns:a16="http://schemas.microsoft.com/office/drawing/2014/main" id="{05044CAF-6871-41A4-8A10-19FBCCC06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1843087"/>
            <a:ext cx="680085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9515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6272</TotalTime>
  <Words>12</Words>
  <Application>Microsoft Office PowerPoint</Application>
  <PresentationFormat>On-screen Show (4:3)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Constantia</vt:lpstr>
      <vt:lpstr>Wingdings 2</vt:lpstr>
      <vt:lpstr>Поток</vt:lpstr>
      <vt:lpstr>Graph</vt:lpstr>
      <vt:lpstr>Types of Graphs</vt:lpstr>
      <vt:lpstr>Adjacency Matrix</vt:lpstr>
      <vt:lpstr>Adjacency List</vt:lpstr>
      <vt:lpstr>Shortest Path by Dijkstra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</dc:title>
  <dc:creator>Serg</dc:creator>
  <cp:lastModifiedBy>Serhii Pasko</cp:lastModifiedBy>
  <cp:revision>107</cp:revision>
  <dcterms:created xsi:type="dcterms:W3CDTF">2018-12-18T10:40:25Z</dcterms:created>
  <dcterms:modified xsi:type="dcterms:W3CDTF">2023-01-28T11:15:01Z</dcterms:modified>
</cp:coreProperties>
</file>