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88" r:id="rId2"/>
    <p:sldId id="289" r:id="rId3"/>
    <p:sldId id="290" r:id="rId4"/>
    <p:sldId id="291" r:id="rId5"/>
    <p:sldId id="293" r:id="rId6"/>
    <p:sldId id="292" r:id="rId7"/>
    <p:sldId id="295" r:id="rId8"/>
    <p:sldId id="294" r:id="rId9"/>
    <p:sldId id="296" r:id="rId10"/>
    <p:sldId id="297" r:id="rId11"/>
    <p:sldId id="298" r:id="rId12"/>
    <p:sldId id="299" r:id="rId13"/>
    <p:sldId id="300" r:id="rId14"/>
    <p:sldId id="30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9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Tree Data Structure</a:t>
            </a:r>
          </a:p>
        </p:txBody>
      </p:sp>
      <p:pic>
        <p:nvPicPr>
          <p:cNvPr id="4098" name="Picture 2" descr="https://miro.medium.com/max/875/1*WoJ3PCG2z4w0NuGq0PlViA.jpeg">
            <a:extLst>
              <a:ext uri="{FF2B5EF4-FFF2-40B4-BE49-F238E27FC236}">
                <a16:creationId xmlns:a16="http://schemas.microsoft.com/office/drawing/2014/main" id="{A55C8BAD-138D-4422-A85F-92277D655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00100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3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85A7A-0E42-401C-8213-ED948373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" y="1459197"/>
            <a:ext cx="7398568" cy="53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2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81C0-3AD1-4964-9C21-8F60E35E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6948264" cy="50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1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6458F-50FA-492A-9A7D-F8BD1D48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3" y="1700808"/>
            <a:ext cx="9019614" cy="48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AD62D-4FC1-4359-9573-333F8E22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8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B0DD9-7E29-47F2-8FE1-16514048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" y="1463767"/>
            <a:ext cx="899285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Tree Data Structure</a:t>
            </a:r>
          </a:p>
        </p:txBody>
      </p:sp>
      <p:pic>
        <p:nvPicPr>
          <p:cNvPr id="5122" name="Picture 2" descr="https://miro.medium.com/max/875/1*JVrtx594nuG_r6U_K2oyFg.jpeg">
            <a:extLst>
              <a:ext uri="{FF2B5EF4-FFF2-40B4-BE49-F238E27FC236}">
                <a16:creationId xmlns:a16="http://schemas.microsoft.com/office/drawing/2014/main" id="{69ED3FE5-82AB-4363-A494-4974A3C2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6" y="1507362"/>
            <a:ext cx="904138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Binary Tree</a:t>
            </a:r>
          </a:p>
        </p:txBody>
      </p:sp>
      <p:pic>
        <p:nvPicPr>
          <p:cNvPr id="7170" name="Picture 2" descr="https://media.geeksforgeeks.org/wp-content/uploads/20221125091958/balunbal.png">
            <a:extLst>
              <a:ext uri="{FF2B5EF4-FFF2-40B4-BE49-F238E27FC236}">
                <a16:creationId xmlns:a16="http://schemas.microsoft.com/office/drawing/2014/main" id="{CC28D6B1-7784-42A2-8F82-078FA885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72816"/>
            <a:ext cx="7543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Tree</a:t>
            </a:r>
          </a:p>
        </p:txBody>
      </p:sp>
      <p:pic>
        <p:nvPicPr>
          <p:cNvPr id="6146" name="Picture 2" descr="Червоно-чорне дерево">
            <a:extLst>
              <a:ext uri="{FF2B5EF4-FFF2-40B4-BE49-F238E27FC236}">
                <a16:creationId xmlns:a16="http://schemas.microsoft.com/office/drawing/2014/main" id="{FC44B29F-4DA6-4F4C-884D-D9BF9D08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891"/>
            <a:ext cx="9144000" cy="44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0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Tree rules</a:t>
            </a:r>
          </a:p>
        </p:txBody>
      </p:sp>
      <p:pic>
        <p:nvPicPr>
          <p:cNvPr id="9218" name="Picture 2" descr="https://miro.medium.com/max/875/1*grnKmKuXnGV6exgiVkDnJw.jpeg">
            <a:extLst>
              <a:ext uri="{FF2B5EF4-FFF2-40B4-BE49-F238E27FC236}">
                <a16:creationId xmlns:a16="http://schemas.microsoft.com/office/drawing/2014/main" id="{E68501F9-B79F-45F7-AEFE-6094CA99F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5900"/>
          <a:stretch/>
        </p:blipFill>
        <p:spPr bwMode="auto">
          <a:xfrm>
            <a:off x="683568" y="1484784"/>
            <a:ext cx="7477075" cy="527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Tree Operations</a:t>
            </a:r>
          </a:p>
        </p:txBody>
      </p:sp>
      <p:pic>
        <p:nvPicPr>
          <p:cNvPr id="8198" name="Picture 6" descr="иллюстрация левого поворота">
            <a:extLst>
              <a:ext uri="{FF2B5EF4-FFF2-40B4-BE49-F238E27FC236}">
                <a16:creationId xmlns:a16="http://schemas.microsoft.com/office/drawing/2014/main" id="{CE87709C-B4B8-4A52-92EB-7A49C65F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2" y="1484784"/>
            <a:ext cx="58934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иллюстрация правого поворота">
            <a:extLst>
              <a:ext uri="{FF2B5EF4-FFF2-40B4-BE49-F238E27FC236}">
                <a16:creationId xmlns:a16="http://schemas.microsoft.com/office/drawing/2014/main" id="{BCE2755C-754D-4059-B684-19475C4F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6183762" cy="235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habrastorage.org/r/w1560/getpro/habr/upload_files/082/214/fab/082214fab8e74a843625b211def45802.jpg">
            <a:extLst>
              <a:ext uri="{FF2B5EF4-FFF2-40B4-BE49-F238E27FC236}">
                <a16:creationId xmlns:a16="http://schemas.microsoft.com/office/drawing/2014/main" id="{0CDB3922-07A6-41B0-B12B-1699E275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44" y="5388898"/>
            <a:ext cx="3617298" cy="137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EBD88-9CB5-4C56-9F19-182F033B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15" y="1389345"/>
            <a:ext cx="5212769" cy="54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35255-0289-4323-AAD6-FAABDC05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55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0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Red-Black</a:t>
            </a:r>
            <a:r>
              <a:rPr lang="en-GB" sz="4500" dirty="0"/>
              <a:t> 8,18, 5,15,17,25,40,80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161A9-670B-4920-B63D-B9765C8F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18" y="1471131"/>
            <a:ext cx="7091963" cy="5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8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6272</TotalTime>
  <Words>49</Words>
  <Application>Microsoft Office PowerPoint</Application>
  <PresentationFormat>On-screen Show (4:3)</PresentationFormat>
  <Paragraphs>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Поток</vt:lpstr>
      <vt:lpstr>Tree Data Structure</vt:lpstr>
      <vt:lpstr>Tree Data Structure</vt:lpstr>
      <vt:lpstr>Binary Tree</vt:lpstr>
      <vt:lpstr>Red-Black Tree</vt:lpstr>
      <vt:lpstr>Red-Black Tree rules</vt:lpstr>
      <vt:lpstr>Red-Black Tree Operations</vt:lpstr>
      <vt:lpstr>Red-Black 8,18, 5,15,17,25,40,80</vt:lpstr>
      <vt:lpstr>Red-Black 8,18, 5,15,17,25,40,80</vt:lpstr>
      <vt:lpstr>Red-Black 8,18, 5,15,17,25,40,80</vt:lpstr>
      <vt:lpstr>Red-Black 8,18, 5,15,17,25,40,80</vt:lpstr>
      <vt:lpstr>Red-Black 8,18, 5,15,17,25,40,80</vt:lpstr>
      <vt:lpstr>Red-Black 8,18, 5,15,17,25,40,80</vt:lpstr>
      <vt:lpstr>Red-Black 8,18, 5,15,17,25,40,80</vt:lpstr>
      <vt:lpstr>Red-Black 8,18, 5,15,17,25,40,80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107</cp:revision>
  <dcterms:created xsi:type="dcterms:W3CDTF">2018-12-18T10:40:25Z</dcterms:created>
  <dcterms:modified xsi:type="dcterms:W3CDTF">2023-01-28T11:16:00Z</dcterms:modified>
</cp:coreProperties>
</file>