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30" r:id="rId2"/>
    <p:sldId id="331" r:id="rId3"/>
    <p:sldId id="328" r:id="rId4"/>
    <p:sldId id="329" r:id="rId5"/>
    <p:sldId id="332" r:id="rId6"/>
    <p:sldId id="33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7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3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You Aren’t </a:t>
            </a:r>
            <a:r>
              <a:rPr lang="en-GB" sz="4500" dirty="0" err="1"/>
              <a:t>Gonna</a:t>
            </a:r>
            <a:r>
              <a:rPr lang="en-GB" sz="4500" dirty="0"/>
              <a:t> Need It</a:t>
            </a:r>
            <a:r>
              <a:rPr lang="en-US" sz="4500" dirty="0"/>
              <a:t>(YAGNI)</a:t>
            </a:r>
            <a:endParaRPr lang="en-GB" sz="4500" dirty="0"/>
          </a:p>
        </p:txBody>
      </p:sp>
      <p:pic>
        <p:nvPicPr>
          <p:cNvPr id="3074" name="Picture 2" descr="YAGNI Principle in 100 seconds - DEV Community">
            <a:extLst>
              <a:ext uri="{FF2B5EF4-FFF2-40B4-BE49-F238E27FC236}">
                <a16:creationId xmlns:a16="http://schemas.microsoft.com/office/drawing/2014/main" id="{7F5D9FFC-5EB0-4FA4-BD6C-CB33B0363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9051" r="2812" b="12201"/>
          <a:stretch/>
        </p:blipFill>
        <p:spPr bwMode="auto">
          <a:xfrm>
            <a:off x="1313638" y="1484784"/>
            <a:ext cx="6516724" cy="503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Keep It Simple, Stupid</a:t>
            </a:r>
            <a:r>
              <a:rPr lang="en-US" sz="4500" dirty="0"/>
              <a:t>(KISS)</a:t>
            </a:r>
            <a:endParaRPr lang="en-GB" sz="4500" dirty="0"/>
          </a:p>
        </p:txBody>
      </p:sp>
      <p:pic>
        <p:nvPicPr>
          <p:cNvPr id="4098" name="Picture 2" descr="KISS Principle">
            <a:extLst>
              <a:ext uri="{FF2B5EF4-FFF2-40B4-BE49-F238E27FC236}">
                <a16:creationId xmlns:a16="http://schemas.microsoft.com/office/drawing/2014/main" id="{C830BD35-E82C-4562-9E4D-46001EF63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0"/>
          <a:stretch/>
        </p:blipFill>
        <p:spPr bwMode="auto">
          <a:xfrm>
            <a:off x="457200" y="1772816"/>
            <a:ext cx="8162925" cy="40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8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Don’t repeat yourself (DRY)</a:t>
            </a:r>
            <a:endParaRPr lang="en-GB" sz="4500" dirty="0"/>
          </a:p>
        </p:txBody>
      </p:sp>
      <p:pic>
        <p:nvPicPr>
          <p:cNvPr id="1026" name="Picture 2" descr="Don't repeat yourself: DRY Principle in software engineering">
            <a:extLst>
              <a:ext uri="{FF2B5EF4-FFF2-40B4-BE49-F238E27FC236}">
                <a16:creationId xmlns:a16="http://schemas.microsoft.com/office/drawing/2014/main" id="{EC7FDFE7-170A-47BC-9522-D2D98A29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" y="1772816"/>
            <a:ext cx="8756418" cy="4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Together </a:t>
            </a:r>
            <a:r>
              <a:rPr lang="en-US" sz="4500" dirty="0">
                <a:sym typeface="Wingdings" panose="05000000000000000000" pitchFamily="2" charset="2"/>
              </a:rPr>
              <a:t></a:t>
            </a:r>
            <a:endParaRPr lang="en-GB" sz="4500" dirty="0"/>
          </a:p>
        </p:txBody>
      </p:sp>
      <p:pic>
        <p:nvPicPr>
          <p:cNvPr id="2050" name="Picture 2" descr="Принципы для разработки: KISS, DRY, YAGNI, BDUF, SOLID, APO и бритва Оккама  / Хабр">
            <a:extLst>
              <a:ext uri="{FF2B5EF4-FFF2-40B4-BE49-F238E27FC236}">
                <a16:creationId xmlns:a16="http://schemas.microsoft.com/office/drawing/2014/main" id="{33E08F3B-691C-47CC-82A1-E381B32E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9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SOLID principles</a:t>
            </a:r>
            <a:endParaRPr lang="en-GB" sz="4500" dirty="0"/>
          </a:p>
        </p:txBody>
      </p:sp>
      <p:pic>
        <p:nvPicPr>
          <p:cNvPr id="5122" name="Picture 2" descr="SOLID Principles in Day to Day Life">
            <a:extLst>
              <a:ext uri="{FF2B5EF4-FFF2-40B4-BE49-F238E27FC236}">
                <a16:creationId xmlns:a16="http://schemas.microsoft.com/office/drawing/2014/main" id="{994DD837-F036-4750-AC63-B6C78068C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1" b="2501"/>
          <a:stretch/>
        </p:blipFill>
        <p:spPr bwMode="auto">
          <a:xfrm>
            <a:off x="534380" y="1484784"/>
            <a:ext cx="8075240" cy="5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Twelve-Factor App</a:t>
            </a:r>
            <a:endParaRPr lang="en-GB" sz="4500" dirty="0"/>
          </a:p>
        </p:txBody>
      </p:sp>
      <p:pic>
        <p:nvPicPr>
          <p:cNvPr id="7170" name="Picture 2" descr="https://miro.medium.com/v2/resize:fit:875/1*BRNDI8PmqzUloiPYL6-tyg.png">
            <a:extLst>
              <a:ext uri="{FF2B5EF4-FFF2-40B4-BE49-F238E27FC236}">
                <a16:creationId xmlns:a16="http://schemas.microsoft.com/office/drawing/2014/main" id="{3F865E99-8A56-4E45-A18A-633A4F2E4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" t="22285" r="5073" b="13047"/>
          <a:stretch/>
        </p:blipFill>
        <p:spPr bwMode="auto">
          <a:xfrm>
            <a:off x="179512" y="2204864"/>
            <a:ext cx="8784975" cy="35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5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14732</TotalTime>
  <Words>34</Words>
  <Application>Microsoft Office PowerPoint</Application>
  <PresentationFormat>On-screen Show (4:3)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Constantia</vt:lpstr>
      <vt:lpstr>Wingdings</vt:lpstr>
      <vt:lpstr>Wingdings 2</vt:lpstr>
      <vt:lpstr>Поток</vt:lpstr>
      <vt:lpstr>You Aren’t Gonna Need It(YAGNI)</vt:lpstr>
      <vt:lpstr>Keep It Simple, Stupid(KISS)</vt:lpstr>
      <vt:lpstr>Don’t repeat yourself (DRY)</vt:lpstr>
      <vt:lpstr>Together </vt:lpstr>
      <vt:lpstr>SOLID principles</vt:lpstr>
      <vt:lpstr>Twelve-Factor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322</cp:revision>
  <dcterms:created xsi:type="dcterms:W3CDTF">2018-12-18T10:40:25Z</dcterms:created>
  <dcterms:modified xsi:type="dcterms:W3CDTF">2023-03-28T15:13:16Z</dcterms:modified>
</cp:coreProperties>
</file>