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5" r:id="rId3"/>
    <p:sldId id="261" r:id="rId4"/>
    <p:sldId id="266" r:id="rId5"/>
    <p:sldId id="264" r:id="rId6"/>
    <p:sldId id="267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Compile time polymorphism </a:t>
            </a:r>
          </a:p>
          <a:p>
            <a:r>
              <a:rPr lang="en-GB" sz="4400" dirty="0"/>
              <a:t>Runtime polymorphism</a:t>
            </a:r>
          </a:p>
          <a:p>
            <a:r>
              <a:rPr lang="en-GB" sz="4400" dirty="0"/>
              <a:t>Method overloading </a:t>
            </a:r>
          </a:p>
          <a:p>
            <a:r>
              <a:rPr lang="en-GB" sz="4400" dirty="0"/>
              <a:t>Method overriding </a:t>
            </a:r>
          </a:p>
          <a:p>
            <a:r>
              <a:rPr lang="en-GB" sz="4400" dirty="0"/>
              <a:t>Data members polymorphism doesn’t work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10407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6" name="AutoShape 2" descr="Types of Binding">
            <a:extLst>
              <a:ext uri="{FF2B5EF4-FFF2-40B4-BE49-F238E27FC236}">
                <a16:creationId xmlns:a16="http://schemas.microsoft.com/office/drawing/2014/main" id="{405D6BB2-2379-45E8-9A41-6D1328773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A6537-587D-412F-9834-185D58BD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618418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keyword</a:t>
            </a:r>
          </a:p>
        </p:txBody>
      </p:sp>
      <p:pic>
        <p:nvPicPr>
          <p:cNvPr id="2050" name="Picture 2" descr="Static keyword in Java - Javatpoint">
            <a:extLst>
              <a:ext uri="{FF2B5EF4-FFF2-40B4-BE49-F238E27FC236}">
                <a16:creationId xmlns:a16="http://schemas.microsoft.com/office/drawing/2014/main" id="{6194211F-EBEF-400F-AAD8-F248163F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048672" cy="53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9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Final keyword</a:t>
            </a:r>
          </a:p>
        </p:txBody>
      </p:sp>
      <p:pic>
        <p:nvPicPr>
          <p:cNvPr id="4098" name="Picture 2" descr="Java final keyword: final variable, method and class example">
            <a:extLst>
              <a:ext uri="{FF2B5EF4-FFF2-40B4-BE49-F238E27FC236}">
                <a16:creationId xmlns:a16="http://schemas.microsoft.com/office/drawing/2014/main" id="{4B9A2977-3F6A-4E91-AB85-7E4AE9CD2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3" b="23474"/>
          <a:stretch/>
        </p:blipFill>
        <p:spPr bwMode="auto">
          <a:xfrm>
            <a:off x="637805" y="1916832"/>
            <a:ext cx="786838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Immutable class </a:t>
            </a:r>
          </a:p>
        </p:txBody>
      </p:sp>
      <p:pic>
        <p:nvPicPr>
          <p:cNvPr id="1028" name="Picture 4" descr="https://miro.medium.com/max/875/1*mD68-kdkE7spF6GKipDC4g.jpeg">
            <a:extLst>
              <a:ext uri="{FF2B5EF4-FFF2-40B4-BE49-F238E27FC236}">
                <a16:creationId xmlns:a16="http://schemas.microsoft.com/office/drawing/2014/main" id="{E328BBBF-DB02-4ECF-90C0-ECC79892A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1"/>
          <a:stretch/>
        </p:blipFill>
        <p:spPr bwMode="auto">
          <a:xfrm>
            <a:off x="395536" y="1361019"/>
            <a:ext cx="8291264" cy="53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Nested classes </a:t>
            </a:r>
          </a:p>
        </p:txBody>
      </p:sp>
      <p:pic>
        <p:nvPicPr>
          <p:cNvPr id="5122" name="Picture 2" descr="Вложенные внутренние классы в Java">
            <a:extLst>
              <a:ext uri="{FF2B5EF4-FFF2-40B4-BE49-F238E27FC236}">
                <a16:creationId xmlns:a16="http://schemas.microsoft.com/office/drawing/2014/main" id="{C90BC6FD-A40B-4DF7-B7BD-F1D10677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" y="1772816"/>
            <a:ext cx="9029480" cy="36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Java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7500" lnSpcReduction="20000"/>
          </a:bodyPr>
          <a:lstStyle/>
          <a:p>
            <a:r>
              <a:rPr lang="en-GB" sz="4400" dirty="0"/>
              <a:t>An interface can contain any number of methods</a:t>
            </a:r>
          </a:p>
          <a:p>
            <a:r>
              <a:rPr lang="en-GB" sz="4400" dirty="0"/>
              <a:t>An interface does not contain any constructors</a:t>
            </a:r>
          </a:p>
          <a:p>
            <a:r>
              <a:rPr lang="en-GB" sz="4400" dirty="0"/>
              <a:t>All the methods in an interface are abstract</a:t>
            </a:r>
            <a:r>
              <a:rPr lang="uk-UA" sz="4400" dirty="0"/>
              <a:t> </a:t>
            </a:r>
            <a:r>
              <a:rPr lang="en-US" sz="4400" dirty="0"/>
              <a:t>(except default </a:t>
            </a:r>
            <a:r>
              <a:rPr lang="en-US" sz="4400"/>
              <a:t>and static)</a:t>
            </a:r>
            <a:endParaRPr lang="en-GB" sz="4400" dirty="0"/>
          </a:p>
          <a:p>
            <a:r>
              <a:rPr lang="en-GB" sz="4400" dirty="0"/>
              <a:t>An interface cannot contain instance fields. The only fields that can appear in an interface must be declared both static and final</a:t>
            </a:r>
          </a:p>
          <a:p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44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85000" lnSpcReduction="20000"/>
          </a:bodyPr>
          <a:lstStyle/>
          <a:p>
            <a:r>
              <a:rPr lang="en-GB" sz="4400" dirty="0"/>
              <a:t>An abstract class must be declared with an abstract keyword</a:t>
            </a:r>
          </a:p>
          <a:p>
            <a:r>
              <a:rPr lang="en-GB" sz="4400" dirty="0"/>
              <a:t>It can have abstract and non-abstract methods</a:t>
            </a:r>
          </a:p>
          <a:p>
            <a:r>
              <a:rPr lang="en-GB" sz="4400" dirty="0"/>
              <a:t>It cannot be instantiated</a:t>
            </a:r>
          </a:p>
          <a:p>
            <a:r>
              <a:rPr lang="en-GB" sz="4400" dirty="0"/>
              <a:t>It can have constructors and static methods also</a:t>
            </a:r>
          </a:p>
          <a:p>
            <a:r>
              <a:rPr lang="en-GB" sz="4400" dirty="0"/>
              <a:t>All abstract methods should be overridden by inheritors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24596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Java </a:t>
            </a:r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85000" lnSpcReduction="10000"/>
          </a:bodyPr>
          <a:lstStyle/>
          <a:p>
            <a:r>
              <a:rPr lang="en-GB" sz="4400" dirty="0"/>
              <a:t>Java class that extends </a:t>
            </a:r>
            <a:r>
              <a:rPr lang="en-GB" sz="4400" dirty="0" err="1"/>
              <a:t>java.lang.Enum</a:t>
            </a:r>
            <a:endParaRPr lang="en-GB" sz="4400" dirty="0"/>
          </a:p>
          <a:p>
            <a:r>
              <a:rPr lang="en-GB" sz="4400" dirty="0"/>
              <a:t>Special data type that enables for a variable to be a set of predefined constants</a:t>
            </a:r>
          </a:p>
          <a:p>
            <a:r>
              <a:rPr lang="en-GB" sz="4400" dirty="0"/>
              <a:t>Constructors can be overloaded</a:t>
            </a:r>
          </a:p>
          <a:p>
            <a:r>
              <a:rPr lang="en-GB" sz="4400" dirty="0"/>
              <a:t>Can have multiple methods</a:t>
            </a:r>
          </a:p>
          <a:p>
            <a:r>
              <a:rPr lang="en-GB" sz="4400" dirty="0"/>
              <a:t>All </a:t>
            </a:r>
            <a:r>
              <a:rPr lang="en-GB" sz="4400" dirty="0" err="1"/>
              <a:t>enum</a:t>
            </a:r>
            <a:r>
              <a:rPr lang="en-GB" sz="4400" dirty="0"/>
              <a:t> values are statically available</a:t>
            </a:r>
          </a:p>
          <a:p>
            <a:r>
              <a:rPr lang="en-GB" sz="4400" dirty="0"/>
              <a:t>Can extend only another </a:t>
            </a:r>
            <a:r>
              <a:rPr lang="en-GB" sz="4400" dirty="0" err="1"/>
              <a:t>enum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239767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1402</TotalTime>
  <Words>162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Поток</vt:lpstr>
      <vt:lpstr>Polymorphism</vt:lpstr>
      <vt:lpstr>Polymorphism</vt:lpstr>
      <vt:lpstr>Static keyword</vt:lpstr>
      <vt:lpstr>Final keyword</vt:lpstr>
      <vt:lpstr>Immutable class </vt:lpstr>
      <vt:lpstr>Nested classes </vt:lpstr>
      <vt:lpstr>Java Interface </vt:lpstr>
      <vt:lpstr>Abstract class</vt:lpstr>
      <vt:lpstr>Java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19</cp:revision>
  <dcterms:created xsi:type="dcterms:W3CDTF">2018-12-18T10:40:25Z</dcterms:created>
  <dcterms:modified xsi:type="dcterms:W3CDTF">2022-12-07T18:23:38Z</dcterms:modified>
</cp:coreProperties>
</file>