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72" r:id="rId3"/>
    <p:sldId id="273" r:id="rId4"/>
    <p:sldId id="269" r:id="rId5"/>
    <p:sldId id="276" r:id="rId6"/>
    <p:sldId id="27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Java memory model</a:t>
            </a:r>
          </a:p>
        </p:txBody>
      </p:sp>
      <p:pic>
        <p:nvPicPr>
          <p:cNvPr id="1026" name="Picture 2" descr="https://docs.deistercloud.com/mediaContent/Axional%20development%20libraries.20/Studio%20J2EE%20Server.4/media/JVMArguments_3_MemoryModel.png?v=0">
            <a:extLst>
              <a:ext uri="{FF2B5EF4-FFF2-40B4-BE49-F238E27FC236}">
                <a16:creationId xmlns:a16="http://schemas.microsoft.com/office/drawing/2014/main" id="{B3E00983-13EE-4266-899A-A9D5FB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36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Java memory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D3628-3AF0-475C-A0FD-F729A2DFE329}"/>
              </a:ext>
            </a:extLst>
          </p:cNvPr>
          <p:cNvPicPr/>
          <p:nvPr/>
        </p:nvPicPr>
        <p:blipFill>
          <a:blip r:embed="rId2"/>
          <a:srcRect l="29722" t="32458" r="11272" b="15841"/>
          <a:stretch/>
        </p:blipFill>
        <p:spPr>
          <a:xfrm>
            <a:off x="183240" y="1920240"/>
            <a:ext cx="867096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Java GC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407C-FFEA-403F-9B01-B125F9507594}"/>
              </a:ext>
            </a:extLst>
          </p:cNvPr>
          <p:cNvPicPr/>
          <p:nvPr/>
        </p:nvPicPr>
        <p:blipFill>
          <a:blip r:embed="rId2"/>
          <a:srcRect l="30723" t="37610" r="9274" b="19920"/>
          <a:stretch/>
        </p:blipFill>
        <p:spPr>
          <a:xfrm>
            <a:off x="53752" y="1844824"/>
            <a:ext cx="9036496" cy="33487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6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DE80806A-2A43-4D66-9E30-E20FACF00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28" y="1052736"/>
            <a:ext cx="91440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Primitives</a:t>
            </a:r>
          </a:p>
        </p:txBody>
      </p:sp>
      <p:pic>
        <p:nvPicPr>
          <p:cNvPr id="6146" name="Picture 2" descr="https://3.bp.blogspot.com/-foKiv_3mHPo/VjJeHKU3aLI/AAAAAAAAD70/MCMndqdbOW0/s640/Primitive-Data-Types-in-Java-Programming-Language.png">
            <a:extLst>
              <a:ext uri="{FF2B5EF4-FFF2-40B4-BE49-F238E27FC236}">
                <a16:creationId xmlns:a16="http://schemas.microsoft.com/office/drawing/2014/main" id="{FE9E99AE-3D71-4AD5-B16D-9006F9A31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922" r="1176" b="2450"/>
          <a:stretch/>
        </p:blipFill>
        <p:spPr bwMode="auto">
          <a:xfrm>
            <a:off x="107504" y="1772816"/>
            <a:ext cx="892899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5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Typing</a:t>
            </a:r>
          </a:p>
        </p:txBody>
      </p:sp>
      <p:pic>
        <p:nvPicPr>
          <p:cNvPr id="7170" name="Picture 2" descr="post-thumbnail">
            <a:extLst>
              <a:ext uri="{FF2B5EF4-FFF2-40B4-BE49-F238E27FC236}">
                <a16:creationId xmlns:a16="http://schemas.microsoft.com/office/drawing/2014/main" id="{5E21A731-B102-4C73-B38F-E1BA1E08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3" y="1484784"/>
            <a:ext cx="8619927" cy="466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1539</TotalTime>
  <Words>10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Java memory model</vt:lpstr>
      <vt:lpstr>Java memory model</vt:lpstr>
      <vt:lpstr>Java GC</vt:lpstr>
      <vt:lpstr>PowerPoint Presentation</vt:lpstr>
      <vt:lpstr>Primitives</vt:lpstr>
      <vt:lpstr>Typing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21</cp:revision>
  <dcterms:created xsi:type="dcterms:W3CDTF">2018-12-18T10:40:25Z</dcterms:created>
  <dcterms:modified xsi:type="dcterms:W3CDTF">2022-12-09T17:52:03Z</dcterms:modified>
</cp:coreProperties>
</file>