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90" r:id="rId2"/>
    <p:sldId id="291" r:id="rId3"/>
    <p:sldId id="293" r:id="rId4"/>
    <p:sldId id="295" r:id="rId5"/>
    <p:sldId id="294" r:id="rId6"/>
    <p:sldId id="292" r:id="rId7"/>
    <p:sldId id="296" r:id="rId8"/>
    <p:sldId id="299" r:id="rId9"/>
    <p:sldId id="297" r:id="rId10"/>
    <p:sldId id="298" r:id="rId11"/>
    <p:sldId id="300" r:id="rId12"/>
    <p:sldId id="30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6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0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1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8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4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4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4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Java build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73F2C-9D25-47D6-9839-C1E1F3A8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56" y="1772816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Gradle version resolution</a:t>
            </a:r>
          </a:p>
        </p:txBody>
      </p:sp>
      <p:pic>
        <p:nvPicPr>
          <p:cNvPr id="2050" name="Picture 2" descr="Gradle example 1">
            <a:extLst>
              <a:ext uri="{FF2B5EF4-FFF2-40B4-BE49-F238E27FC236}">
                <a16:creationId xmlns:a16="http://schemas.microsoft.com/office/drawing/2014/main" id="{E3B110A8-ACB1-47A5-8048-60A92423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7376"/>
            <a:ext cx="4811628" cy="26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le example 2">
            <a:extLst>
              <a:ext uri="{FF2B5EF4-FFF2-40B4-BE49-F238E27FC236}">
                <a16:creationId xmlns:a16="http://schemas.microsoft.com/office/drawing/2014/main" id="{61077C34-E3AA-4AA9-83D4-40147F91D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68557"/>
            <a:ext cx="4811628" cy="26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5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Build workflow</a:t>
            </a:r>
          </a:p>
        </p:txBody>
      </p:sp>
      <p:pic>
        <p:nvPicPr>
          <p:cNvPr id="4098" name="Picture 2" descr="https://tomgregory.com/wp-content/uploads/2021/12/Maven-vs.-Gradle-build-workflow.png">
            <a:extLst>
              <a:ext uri="{FF2B5EF4-FFF2-40B4-BE49-F238E27FC236}">
                <a16:creationId xmlns:a16="http://schemas.microsoft.com/office/drawing/2014/main" id="{5282BA37-6D74-4E1B-9824-090B12FB3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/>
          <a:stretch/>
        </p:blipFill>
        <p:spPr bwMode="auto">
          <a:xfrm>
            <a:off x="0" y="1484784"/>
            <a:ext cx="9144000" cy="51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11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Maven and Gradle - Comparison Summary">
            <a:extLst>
              <a:ext uri="{FF2B5EF4-FFF2-40B4-BE49-F238E27FC236}">
                <a16:creationId xmlns:a16="http://schemas.microsoft.com/office/drawing/2014/main" id="{79CC7637-E7DE-44FE-8EA3-C37F59D6F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" b="6996"/>
          <a:stretch/>
        </p:blipFill>
        <p:spPr bwMode="auto">
          <a:xfrm>
            <a:off x="1115616" y="72577"/>
            <a:ext cx="7056784" cy="6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Build tools responsibility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F5645-FB20-4C6D-8742-D37C3C0A8700}"/>
              </a:ext>
            </a:extLst>
          </p:cNvPr>
          <p:cNvSpPr/>
          <p:nvPr/>
        </p:nvSpPr>
        <p:spPr>
          <a:xfrm>
            <a:off x="431032" y="184482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3D3D4E"/>
                </a:solidFill>
                <a:latin typeface="var(--font-family-body-lesson-markdown,&quot;Droid Serif&quot;)"/>
              </a:rPr>
              <a:t>Compiling</a:t>
            </a:r>
            <a:r>
              <a:rPr lang="en-GB" sz="3600" dirty="0">
                <a:solidFill>
                  <a:srgbClr val="3D3D4E"/>
                </a:solidFill>
                <a:latin typeface="Droid Serif"/>
              </a:rPr>
              <a:t>: Compiling source code into machine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3D3D4E"/>
                </a:solidFill>
                <a:latin typeface="var(--font-family-body-lesson-markdown,&quot;Droid Serif&quot;)"/>
              </a:rPr>
              <a:t>Dependency management</a:t>
            </a:r>
            <a:r>
              <a:rPr lang="en-GB" sz="3600" dirty="0">
                <a:solidFill>
                  <a:srgbClr val="3D3D4E"/>
                </a:solidFill>
                <a:latin typeface="Droid Serif"/>
              </a:rPr>
              <a:t>: Identifying and patching necessary third party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3D3D4E"/>
                </a:solidFill>
                <a:latin typeface="var(--font-family-body-lesson-markdown,&quot;Droid Serif&quot;)"/>
              </a:rPr>
              <a:t>Automated tests</a:t>
            </a:r>
            <a:r>
              <a:rPr lang="en-GB" sz="3600" dirty="0">
                <a:solidFill>
                  <a:srgbClr val="3D3D4E"/>
                </a:solidFill>
                <a:latin typeface="Droid Serif"/>
              </a:rPr>
              <a:t>: Executing tests and reporting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3D3D4E"/>
                </a:solidFill>
                <a:latin typeface="var(--font-family-body-lesson-markdown,&quot;Droid Serif&quot;)"/>
              </a:rPr>
              <a:t>Packaging app for deployment</a:t>
            </a:r>
            <a:r>
              <a:rPr lang="en-GB" sz="3600" dirty="0">
                <a:solidFill>
                  <a:srgbClr val="3D3D4E"/>
                </a:solidFill>
                <a:latin typeface="Droid Serif"/>
              </a:rPr>
              <a:t>: Prepares source code for deployment to servers</a:t>
            </a:r>
            <a:endParaRPr lang="en-GB" sz="3600" b="0" i="0" dirty="0">
              <a:solidFill>
                <a:srgbClr val="3D3D4E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41452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stack.imgur.com/yg0mZ.png">
            <a:extLst>
              <a:ext uri="{FF2B5EF4-FFF2-40B4-BE49-F238E27FC236}">
                <a16:creationId xmlns:a16="http://schemas.microsoft.com/office/drawing/2014/main" id="{6DB0106B-756D-4E02-ABEE-9AF2D0DA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4" y="1340768"/>
            <a:ext cx="7385372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Maven phases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21704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Maven goals and plugins</a:t>
            </a:r>
            <a:endParaRPr lang="en-GB" sz="4500" dirty="0"/>
          </a:p>
        </p:txBody>
      </p:sp>
      <p:pic>
        <p:nvPicPr>
          <p:cNvPr id="1026" name="Picture 2" descr="Build Lifecycles">
            <a:extLst>
              <a:ext uri="{FF2B5EF4-FFF2-40B4-BE49-F238E27FC236}">
                <a16:creationId xmlns:a16="http://schemas.microsoft.com/office/drawing/2014/main" id="{1DE0FBF2-30B2-48A3-BDBD-8F713429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554393"/>
            <a:ext cx="7416824" cy="4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0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Maven repositories</a:t>
            </a:r>
            <a:endParaRPr lang="en-GB" sz="4500" dirty="0"/>
          </a:p>
        </p:txBody>
      </p:sp>
      <p:pic>
        <p:nvPicPr>
          <p:cNvPr id="5122" name="Picture 2" descr="https://maven.apache.org/repository/maven-repositories.png">
            <a:extLst>
              <a:ext uri="{FF2B5EF4-FFF2-40B4-BE49-F238E27FC236}">
                <a16:creationId xmlns:a16="http://schemas.microsoft.com/office/drawing/2014/main" id="{CB2ADEC9-6673-4D7F-9BB3-5385B83B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8" y="1556792"/>
            <a:ext cx="884498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2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Maven dependencies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B0687-14C7-4763-A0F0-24421CB0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46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5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Maven project structure </a:t>
            </a:r>
          </a:p>
        </p:txBody>
      </p:sp>
      <p:pic>
        <p:nvPicPr>
          <p:cNvPr id="1026" name="Picture 2" descr="Maven Directory Structure">
            <a:extLst>
              <a:ext uri="{FF2B5EF4-FFF2-40B4-BE49-F238E27FC236}">
                <a16:creationId xmlns:a16="http://schemas.microsoft.com/office/drawing/2014/main" id="{D770A1D0-F9C3-48BC-8477-E07BC1BB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16" y="1484784"/>
            <a:ext cx="3826768" cy="518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7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Maven version resolution</a:t>
            </a:r>
          </a:p>
        </p:txBody>
      </p:sp>
      <p:pic>
        <p:nvPicPr>
          <p:cNvPr id="3074" name="Picture 2" descr="Maven example 1">
            <a:extLst>
              <a:ext uri="{FF2B5EF4-FFF2-40B4-BE49-F238E27FC236}">
                <a16:creationId xmlns:a16="http://schemas.microsoft.com/office/drawing/2014/main" id="{FF7D0F01-82B2-4E59-8151-C1E8AD25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2" y="1484784"/>
            <a:ext cx="4811628" cy="26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ven example 2">
            <a:extLst>
              <a:ext uri="{FF2B5EF4-FFF2-40B4-BE49-F238E27FC236}">
                <a16:creationId xmlns:a16="http://schemas.microsoft.com/office/drawing/2014/main" id="{3B26AF26-88BC-4A7B-8C83-039E5963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9" y="4148139"/>
            <a:ext cx="4811628" cy="26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7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Gradle project structure </a:t>
            </a:r>
          </a:p>
        </p:txBody>
      </p:sp>
      <p:pic>
        <p:nvPicPr>
          <p:cNvPr id="3" name="Picture 2" descr="Gradle Build - Javatpoint">
            <a:extLst>
              <a:ext uri="{FF2B5EF4-FFF2-40B4-BE49-F238E27FC236}">
                <a16:creationId xmlns:a16="http://schemas.microsoft.com/office/drawing/2014/main" id="{C52EFD26-AA34-49EB-997C-7DB8AE546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912768" cy="44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6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8992</TotalTime>
  <Words>80</Words>
  <Application>Microsoft Office PowerPoint</Application>
  <PresentationFormat>On-screen Show (4:3)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Constantia</vt:lpstr>
      <vt:lpstr>Droid Serif</vt:lpstr>
      <vt:lpstr>var(--font-family-body-lesson-markdown,"Droid Serif")</vt:lpstr>
      <vt:lpstr>Wingdings 2</vt:lpstr>
      <vt:lpstr>Поток</vt:lpstr>
      <vt:lpstr>Java build tools</vt:lpstr>
      <vt:lpstr>Build tools responsibility</vt:lpstr>
      <vt:lpstr>Maven phases</vt:lpstr>
      <vt:lpstr>Maven goals and plugins</vt:lpstr>
      <vt:lpstr>Maven repositories</vt:lpstr>
      <vt:lpstr>Maven dependencies </vt:lpstr>
      <vt:lpstr>Maven project structure </vt:lpstr>
      <vt:lpstr>Maven version resolution</vt:lpstr>
      <vt:lpstr>Gradle project structure </vt:lpstr>
      <vt:lpstr>Gradle version resolution</vt:lpstr>
      <vt:lpstr>Build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153</cp:revision>
  <dcterms:created xsi:type="dcterms:W3CDTF">2018-12-18T10:40:25Z</dcterms:created>
  <dcterms:modified xsi:type="dcterms:W3CDTF">2023-02-18T21:53:06Z</dcterms:modified>
</cp:coreProperties>
</file>