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322" r:id="rId2"/>
    <p:sldId id="334" r:id="rId3"/>
    <p:sldId id="324" r:id="rId4"/>
    <p:sldId id="325" r:id="rId5"/>
    <p:sldId id="323" r:id="rId6"/>
    <p:sldId id="326" r:id="rId7"/>
    <p:sldId id="327" r:id="rId8"/>
    <p:sldId id="329" r:id="rId9"/>
    <p:sldId id="330" r:id="rId10"/>
    <p:sldId id="328" r:id="rId11"/>
    <p:sldId id="332" r:id="rId12"/>
    <p:sldId id="333" r:id="rId13"/>
    <p:sldId id="331" r:id="rId14"/>
    <p:sldId id="335" r:id="rId15"/>
    <p:sldId id="336" r:id="rId16"/>
    <p:sldId id="337" r:id="rId17"/>
    <p:sldId id="338" r:id="rId18"/>
    <p:sldId id="33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71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92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4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91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7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9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50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2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8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7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0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2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0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7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0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9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Types of computer networks</a:t>
            </a:r>
            <a:endParaRPr lang="en-GB" sz="4500" dirty="0"/>
          </a:p>
        </p:txBody>
      </p:sp>
      <p:pic>
        <p:nvPicPr>
          <p:cNvPr id="1028" name="Picture 4" descr="Types of Computer Network">
            <a:extLst>
              <a:ext uri="{FF2B5EF4-FFF2-40B4-BE49-F238E27FC236}">
                <a16:creationId xmlns:a16="http://schemas.microsoft.com/office/drawing/2014/main" id="{520FECAB-061A-4D8B-ACE7-17D16065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0" y="1628800"/>
            <a:ext cx="8640960" cy="432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9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OSI mapping to TCP/IP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D18C1-70A8-4947-812B-5A812DD0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7" y="1700808"/>
            <a:ext cx="8872306" cy="42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5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IPv4 address classes (pre 1993)</a:t>
            </a:r>
            <a:endParaRPr lang="en-GB" sz="4500" dirty="0"/>
          </a:p>
        </p:txBody>
      </p:sp>
      <p:pic>
        <p:nvPicPr>
          <p:cNvPr id="11268" name="Picture 4" descr="https://blog.apnic.net/wp-content/uploads/2019/07/Olaf_Fig-1.png">
            <a:extLst>
              <a:ext uri="{FF2B5EF4-FFF2-40B4-BE49-F238E27FC236}">
                <a16:creationId xmlns:a16="http://schemas.microsoft.com/office/drawing/2014/main" id="{5A6F6747-8E04-4302-B0CE-022A3E206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" t="19960" r="3890"/>
          <a:stretch/>
        </p:blipFill>
        <p:spPr bwMode="auto">
          <a:xfrm>
            <a:off x="289124" y="1916832"/>
            <a:ext cx="856575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7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IP mask</a:t>
            </a:r>
            <a:endParaRPr lang="en-GB" sz="4500" dirty="0"/>
          </a:p>
        </p:txBody>
      </p:sp>
      <p:pic>
        <p:nvPicPr>
          <p:cNvPr id="11266" name="Picture 2" descr="https://ip-calculator.ru/blog/wp-content/uploads/2020/04/netmask-diagram.gif">
            <a:extLst>
              <a:ext uri="{FF2B5EF4-FFF2-40B4-BE49-F238E27FC236}">
                <a16:creationId xmlns:a16="http://schemas.microsoft.com/office/drawing/2014/main" id="{44FA3E11-24CA-4F26-B9B0-1CC15D3D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2" y="2324268"/>
            <a:ext cx="860551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4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NAT</a:t>
            </a:r>
            <a:endParaRPr lang="en-GB" sz="4500" dirty="0"/>
          </a:p>
        </p:txBody>
      </p:sp>
      <p:pic>
        <p:nvPicPr>
          <p:cNvPr id="10244" name="Picture 4" descr="https://www.cisco.com/c/dam/en/us/td/i/100001-200000/120001-130000/127001-128000/127011.ps/_jcr_content/renditions/127011.jpg">
            <a:extLst>
              <a:ext uri="{FF2B5EF4-FFF2-40B4-BE49-F238E27FC236}">
                <a16:creationId xmlns:a16="http://schemas.microsoft.com/office/drawing/2014/main" id="{FD277A83-2087-43A5-A9C4-F4FA1C42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5" y="1988840"/>
            <a:ext cx="8273599" cy="385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6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Socket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14DE-7B4A-4410-82A9-029BA3F49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3"/>
          <a:stretch/>
        </p:blipFill>
        <p:spPr>
          <a:xfrm>
            <a:off x="109303" y="1484784"/>
            <a:ext cx="9021434" cy="48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 err="1"/>
              <a:t>Netty</a:t>
            </a:r>
            <a:r>
              <a:rPr lang="en-US" sz="4500" dirty="0"/>
              <a:t> architecture </a:t>
            </a:r>
            <a:endParaRPr lang="en-GB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F51FC-C788-41EB-B917-8FC58D29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" y="1484784"/>
            <a:ext cx="7467825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2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Chat channel example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F29CE-EEED-4829-BC1E-F7FC60C1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2" y="1772816"/>
            <a:ext cx="8708675" cy="46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Sync vs Async calls</a:t>
            </a:r>
            <a:endParaRPr lang="en-GB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FFFA-6832-47A7-B238-3B2C68FD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9144000" cy="47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Synchronous and Asynchronous Calls in Java - Comparison Summary">
            <a:extLst>
              <a:ext uri="{FF2B5EF4-FFF2-40B4-BE49-F238E27FC236}">
                <a16:creationId xmlns:a16="http://schemas.microsoft.com/office/drawing/2014/main" id="{98E89C6B-8FF9-4F85-AD8F-6E5EAC266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5" b="6707"/>
          <a:stretch/>
        </p:blipFill>
        <p:spPr bwMode="auto">
          <a:xfrm>
            <a:off x="755576" y="1412776"/>
            <a:ext cx="7632848" cy="536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Sync vs Async calls</a:t>
            </a:r>
            <a:endParaRPr lang="en-GB" sz="4500" dirty="0"/>
          </a:p>
        </p:txBody>
      </p:sp>
    </p:spTree>
    <p:extLst>
      <p:ext uri="{BB962C8B-B14F-4D97-AF65-F5344CB8AC3E}">
        <p14:creationId xmlns:p14="http://schemas.microsoft.com/office/powerpoint/2010/main" val="1015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VPN (Virtual private network)</a:t>
            </a:r>
            <a:endParaRPr lang="en-GB" sz="4500" dirty="0"/>
          </a:p>
        </p:txBody>
      </p:sp>
      <p:pic>
        <p:nvPicPr>
          <p:cNvPr id="13314" name="Picture 2" descr="VPN diagram vector illustration. Outline virtual private network LAN scheme">
            <a:extLst>
              <a:ext uri="{FF2B5EF4-FFF2-40B4-BE49-F238E27FC236}">
                <a16:creationId xmlns:a16="http://schemas.microsoft.com/office/drawing/2014/main" id="{3761D880-FCFB-4943-B99D-2BAA532D5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21677" r="4325" b="17356"/>
          <a:stretch/>
        </p:blipFill>
        <p:spPr bwMode="auto">
          <a:xfrm>
            <a:off x="0" y="1916832"/>
            <a:ext cx="9130489" cy="35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Types of network devices</a:t>
            </a:r>
            <a:endParaRPr lang="en-GB" sz="4500" dirty="0"/>
          </a:p>
        </p:txBody>
      </p:sp>
      <p:pic>
        <p:nvPicPr>
          <p:cNvPr id="3074" name="Picture 2" descr="https://cdn.ttgtmedia.com/rms/onlineimages/types_of_network_devices-f.png">
            <a:extLst>
              <a:ext uri="{FF2B5EF4-FFF2-40B4-BE49-F238E27FC236}">
                <a16:creationId xmlns:a16="http://schemas.microsoft.com/office/drawing/2014/main" id="{071A090D-2822-451B-A0E9-67B40C28A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 t="18554" r="3814" b="13415"/>
          <a:stretch/>
        </p:blipFill>
        <p:spPr bwMode="auto">
          <a:xfrm>
            <a:off x="0" y="1517410"/>
            <a:ext cx="9149758" cy="47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Types of network devices</a:t>
            </a:r>
            <a:endParaRPr lang="en-GB" sz="4500" dirty="0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60BB597B-02CE-4578-B8AC-90F63A9C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2256"/>
            <a:ext cx="4608512" cy="506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Network topology</a:t>
            </a:r>
            <a:endParaRPr lang="en-GB" sz="4500" dirty="0"/>
          </a:p>
        </p:txBody>
      </p:sp>
      <p:pic>
        <p:nvPicPr>
          <p:cNvPr id="2050" name="Picture 2" descr="https://cdn.ttgtmedia.com/rms/onlineimages/6_types_of_network_topology-f.png">
            <a:extLst>
              <a:ext uri="{FF2B5EF4-FFF2-40B4-BE49-F238E27FC236}">
                <a16:creationId xmlns:a16="http://schemas.microsoft.com/office/drawing/2014/main" id="{C1F31444-E383-4993-90AF-0DEE09C8C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27800" r="8391" b="17076"/>
          <a:stretch/>
        </p:blipFill>
        <p:spPr bwMode="auto">
          <a:xfrm>
            <a:off x="35495" y="1916832"/>
            <a:ext cx="907300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94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Network topology</a:t>
            </a:r>
            <a:endParaRPr lang="en-GB" sz="4500" dirty="0"/>
          </a:p>
        </p:txBody>
      </p:sp>
      <p:pic>
        <p:nvPicPr>
          <p:cNvPr id="1026" name="Picture 2" descr="Figure_7.png">
            <a:extLst>
              <a:ext uri="{FF2B5EF4-FFF2-40B4-BE49-F238E27FC236}">
                <a16:creationId xmlns:a16="http://schemas.microsoft.com/office/drawing/2014/main" id="{C5574C07-517B-44B6-A5A3-2D3999623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/>
          <a:stretch/>
        </p:blipFill>
        <p:spPr bwMode="auto">
          <a:xfrm>
            <a:off x="1974540" y="1484784"/>
            <a:ext cx="5194920" cy="53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1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OSI model</a:t>
            </a:r>
            <a:endParaRPr lang="en-GB" sz="4500" dirty="0"/>
          </a:p>
        </p:txBody>
      </p:sp>
      <p:pic>
        <p:nvPicPr>
          <p:cNvPr id="6146" name="Picture 2" descr="7 layers of OSI Model in networking">
            <a:extLst>
              <a:ext uri="{FF2B5EF4-FFF2-40B4-BE49-F238E27FC236}">
                <a16:creationId xmlns:a16="http://schemas.microsoft.com/office/drawing/2014/main" id="{DEFBFD6E-0505-4890-B67E-8D34593D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484784"/>
            <a:ext cx="74390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1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Network protocols</a:t>
            </a:r>
            <a:endParaRPr lang="en-GB" sz="4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2DBBB-0875-4ED6-818B-FFA10E6E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2816"/>
            <a:ext cx="801164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Network protocols</a:t>
            </a:r>
            <a:endParaRPr lang="en-GB" sz="4500" dirty="0"/>
          </a:p>
        </p:txBody>
      </p:sp>
      <p:pic>
        <p:nvPicPr>
          <p:cNvPr id="9218" name="Picture 2" descr="TCP/IP model">
            <a:extLst>
              <a:ext uri="{FF2B5EF4-FFF2-40B4-BE49-F238E27FC236}">
                <a16:creationId xmlns:a16="http://schemas.microsoft.com/office/drawing/2014/main" id="{74EBFB71-A1A0-44A1-B70A-5F79B0CE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12776"/>
            <a:ext cx="8568952" cy="53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2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12842</TotalTime>
  <Words>76</Words>
  <Application>Microsoft Office PowerPoint</Application>
  <PresentationFormat>On-screen Show (4:3)</PresentationFormat>
  <Paragraphs>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Constantia</vt:lpstr>
      <vt:lpstr>Wingdings 2</vt:lpstr>
      <vt:lpstr>Поток</vt:lpstr>
      <vt:lpstr>Types of computer networks</vt:lpstr>
      <vt:lpstr>VPN (Virtual private network)</vt:lpstr>
      <vt:lpstr>Types of network devices</vt:lpstr>
      <vt:lpstr>Types of network devices</vt:lpstr>
      <vt:lpstr>Network topology</vt:lpstr>
      <vt:lpstr>Network topology</vt:lpstr>
      <vt:lpstr>OSI model</vt:lpstr>
      <vt:lpstr>Network protocols</vt:lpstr>
      <vt:lpstr>Network protocols</vt:lpstr>
      <vt:lpstr>OSI mapping to TCP/IP</vt:lpstr>
      <vt:lpstr>IPv4 address classes (pre 1993)</vt:lpstr>
      <vt:lpstr>IP mask</vt:lpstr>
      <vt:lpstr>NAT</vt:lpstr>
      <vt:lpstr>Socket</vt:lpstr>
      <vt:lpstr>Netty architecture </vt:lpstr>
      <vt:lpstr>Chat channel example</vt:lpstr>
      <vt:lpstr>Sync vs Async calls</vt:lpstr>
      <vt:lpstr>Sync vs Async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237</cp:revision>
  <dcterms:created xsi:type="dcterms:W3CDTF">2018-12-18T10:40:25Z</dcterms:created>
  <dcterms:modified xsi:type="dcterms:W3CDTF">2023-03-08T10:56:43Z</dcterms:modified>
</cp:coreProperties>
</file>