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93" r:id="rId2"/>
    <p:sldId id="295" r:id="rId3"/>
    <p:sldId id="294" r:id="rId4"/>
    <p:sldId id="297" r:id="rId5"/>
    <p:sldId id="296" r:id="rId6"/>
    <p:sldId id="299" r:id="rId7"/>
    <p:sldId id="300" r:id="rId8"/>
    <p:sldId id="298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9" r:id="rId20"/>
    <p:sldId id="315" r:id="rId21"/>
    <p:sldId id="316" r:id="rId22"/>
    <p:sldId id="317" r:id="rId23"/>
    <p:sldId id="31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6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91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20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85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39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3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3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24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43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15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320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4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11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5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2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alter-table.aspx" TargetMode="External"/><Relationship Id="rId3" Type="http://schemas.openxmlformats.org/officeDocument/2006/relationships/hyperlink" Target="https://www.mysqltutorial.org/mysql-select-database/" TargetMode="External"/><Relationship Id="rId7" Type="http://schemas.openxmlformats.org/officeDocument/2006/relationships/hyperlink" Target="https://www.mysqltutorial.org/mysql-rename-table/" TargetMode="External"/><Relationship Id="rId12" Type="http://schemas.openxmlformats.org/officeDocument/2006/relationships/hyperlink" Target="https://www.mysqltutorial.org/mysql-truncate-tabl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create-table/" TargetMode="External"/><Relationship Id="rId11" Type="http://schemas.openxmlformats.org/officeDocument/2006/relationships/hyperlink" Target="https://www.mysqltutorial.org/mysql-drop-table" TargetMode="External"/><Relationship Id="rId5" Type="http://schemas.openxmlformats.org/officeDocument/2006/relationships/hyperlink" Target="https://www.mysqltutorial.org/mysql-drop-database/" TargetMode="External"/><Relationship Id="rId10" Type="http://schemas.openxmlformats.org/officeDocument/2006/relationships/hyperlink" Target="https://www.mysqltutorial.org/mysql-add-column/" TargetMode="External"/><Relationship Id="rId4" Type="http://schemas.openxmlformats.org/officeDocument/2006/relationships/hyperlink" Target="https://www.mysqltutorial.org/mysql-create-database/" TargetMode="External"/><Relationship Id="rId9" Type="http://schemas.openxmlformats.org/officeDocument/2006/relationships/hyperlink" Target="https://www.mysqltutorial.org/mysql-drop-column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basics/mysql-default/" TargetMode="External"/><Relationship Id="rId3" Type="http://schemas.openxmlformats.org/officeDocument/2006/relationships/hyperlink" Target="https://www.mysqltutorial.org/mysql-primary-key/" TargetMode="External"/><Relationship Id="rId7" Type="http://schemas.openxmlformats.org/officeDocument/2006/relationships/hyperlink" Target="https://www.mysqltutorial.org/mysql-not-null-constrain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unique-constraint/" TargetMode="External"/><Relationship Id="rId5" Type="http://schemas.openxmlformats.org/officeDocument/2006/relationships/hyperlink" Target="https://www.mysqltutorial.org/mysql-disable-foreign-key-checks/" TargetMode="External"/><Relationship Id="rId4" Type="http://schemas.openxmlformats.org/officeDocument/2006/relationships/hyperlink" Target="https://www.mysqltutorial.org/mysql-foreign-key/" TargetMode="External"/><Relationship Id="rId9" Type="http://schemas.openxmlformats.org/officeDocument/2006/relationships/hyperlink" Target="https://www.mysqltutorial.org/mysql-check-constrai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What is database?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51A78-FCEF-4B68-9BD9-ACC87D96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9" y="1556792"/>
            <a:ext cx="8581182" cy="4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Wide Column DB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49098-BCDD-48DC-91E6-924A1C4E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1490604"/>
            <a:ext cx="8460432" cy="51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4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VS MySQL</a:t>
            </a:r>
            <a:endParaRPr lang="en-GB" sz="4500" dirty="0"/>
          </a:p>
        </p:txBody>
      </p:sp>
      <p:pic>
        <p:nvPicPr>
          <p:cNvPr id="5122" name="Picture 2" descr="SQL vs MySQL | Sql, Learn sql, Feedback for students">
            <a:extLst>
              <a:ext uri="{FF2B5EF4-FFF2-40B4-BE49-F238E27FC236}">
                <a16:creationId xmlns:a16="http://schemas.microsoft.com/office/drawing/2014/main" id="{D58925A5-E283-46A6-819D-F0DB2D921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2700" r="3801" b="9050"/>
          <a:stretch/>
        </p:blipFill>
        <p:spPr bwMode="auto">
          <a:xfrm>
            <a:off x="1043608" y="1452049"/>
            <a:ext cx="7056784" cy="52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81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MySQL architecture 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7C591-D7BC-431E-8A8C-CD8FF5BFC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" t="2644" r="1801" b="4843"/>
          <a:stretch/>
        </p:blipFill>
        <p:spPr>
          <a:xfrm>
            <a:off x="503548" y="1452080"/>
            <a:ext cx="8136904" cy="53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Schema</a:t>
            </a:r>
            <a:endParaRPr lang="en-GB" sz="4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8F566-A27B-4A2C-B1F8-7FBE77402FD8}"/>
              </a:ext>
            </a:extLst>
          </p:cNvPr>
          <p:cNvSpPr/>
          <p:nvPr/>
        </p:nvSpPr>
        <p:spPr>
          <a:xfrm>
            <a:off x="457200" y="148478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A3A3A"/>
                </a:solidFill>
                <a:latin typeface="Open Sans"/>
              </a:rPr>
              <a:t>In a SQL database, a schema is a list of logical structures of data. A database user owns the schema, which has the same name as the database manager. In other words, schemas are similar to separate namespaces or containers used to handle database files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1887C-A7C8-4AD3-864A-A6574ECF1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49" r="34435" b="16925"/>
          <a:stretch/>
        </p:blipFill>
        <p:spPr>
          <a:xfrm>
            <a:off x="1441205" y="2564904"/>
            <a:ext cx="6261590" cy="41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Table</a:t>
            </a:r>
            <a:endParaRPr lang="en-GB" sz="4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8F566-A27B-4A2C-B1F8-7FBE77402FD8}"/>
              </a:ext>
            </a:extLst>
          </p:cNvPr>
          <p:cNvSpPr/>
          <p:nvPr/>
        </p:nvSpPr>
        <p:spPr>
          <a:xfrm>
            <a:off x="457200" y="1484784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A3A3A"/>
                </a:solidFill>
                <a:latin typeface="Open Sans"/>
              </a:rPr>
              <a:t>A table is a database object which is comprised of rows and columns in SQL. Simplifying it more we can say that it’s a collection of related data held in a table format.</a:t>
            </a:r>
            <a:endParaRPr lang="en-GB" dirty="0"/>
          </a:p>
        </p:txBody>
      </p:sp>
      <p:pic>
        <p:nvPicPr>
          <p:cNvPr id="12290" name="Picture 2" descr="What Is a Table?">
            <a:extLst>
              <a:ext uri="{FF2B5EF4-FFF2-40B4-BE49-F238E27FC236}">
                <a16:creationId xmlns:a16="http://schemas.microsoft.com/office/drawing/2014/main" id="{820A68C1-4010-48F6-9B9B-8068AF12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9" y="2708920"/>
            <a:ext cx="8458749" cy="37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6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PK, FK</a:t>
            </a:r>
            <a:endParaRPr lang="en-GB" sz="4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8F566-A27B-4A2C-B1F8-7FBE77402FD8}"/>
              </a:ext>
            </a:extLst>
          </p:cNvPr>
          <p:cNvSpPr/>
          <p:nvPr/>
        </p:nvSpPr>
        <p:spPr>
          <a:xfrm>
            <a:off x="457200" y="148478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A3A3A"/>
                </a:solidFill>
                <a:latin typeface="Open Sans"/>
              </a:rPr>
              <a:t>A Primary key is a column or a group of columns that uniquely identifies each row in a table</a:t>
            </a:r>
            <a:br>
              <a:rPr lang="en-GB" dirty="0">
                <a:solidFill>
                  <a:srgbClr val="3A3A3A"/>
                </a:solidFill>
                <a:latin typeface="Open Sans"/>
              </a:rPr>
            </a:br>
            <a:r>
              <a:rPr lang="en-GB" dirty="0">
                <a:solidFill>
                  <a:srgbClr val="3A3A3A"/>
                </a:solidFill>
                <a:latin typeface="Open Sans"/>
              </a:rPr>
              <a:t>Foreign creates a relationship between two tables, a primary (</a:t>
            </a:r>
            <a:r>
              <a:rPr lang="en-GB" dirty="0" err="1">
                <a:solidFill>
                  <a:srgbClr val="3A3A3A"/>
                </a:solidFill>
                <a:latin typeface="Open Sans"/>
              </a:rPr>
              <a:t>unic</a:t>
            </a:r>
            <a:r>
              <a:rPr lang="en-GB" dirty="0">
                <a:solidFill>
                  <a:srgbClr val="3A3A3A"/>
                </a:solidFill>
                <a:latin typeface="Open Sans"/>
              </a:rPr>
              <a:t>) key of one table is referred as a foreign key in another table</a:t>
            </a:r>
            <a:endParaRPr lang="en-GB" dirty="0"/>
          </a:p>
        </p:txBody>
      </p:sp>
      <p:pic>
        <p:nvPicPr>
          <p:cNvPr id="14338" name="Picture 2" descr="Types of SQL Keys">
            <a:extLst>
              <a:ext uri="{FF2B5EF4-FFF2-40B4-BE49-F238E27FC236}">
                <a16:creationId xmlns:a16="http://schemas.microsoft.com/office/drawing/2014/main" id="{60212E8E-90B4-422F-BDFD-490A5569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7229"/>
            <a:ext cx="9144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5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One-to-One relation</a:t>
            </a:r>
            <a:endParaRPr lang="en-GB" sz="4500" dirty="0"/>
          </a:p>
        </p:txBody>
      </p:sp>
      <p:pic>
        <p:nvPicPr>
          <p:cNvPr id="1026" name="Picture 2" descr="One-to-One schema">
            <a:extLst>
              <a:ext uri="{FF2B5EF4-FFF2-40B4-BE49-F238E27FC236}">
                <a16:creationId xmlns:a16="http://schemas.microsoft.com/office/drawing/2014/main" id="{1D0B397E-17BF-4A34-A86E-235D8111A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9"/>
          <a:stretch/>
        </p:blipFill>
        <p:spPr bwMode="auto">
          <a:xfrm>
            <a:off x="0" y="2132856"/>
            <a:ext cx="9144000" cy="41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0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One-to-Many relation</a:t>
            </a:r>
            <a:endParaRPr lang="en-GB" sz="4500" dirty="0"/>
          </a:p>
        </p:txBody>
      </p:sp>
      <p:pic>
        <p:nvPicPr>
          <p:cNvPr id="2050" name="Picture 2" descr="One-to-Many schema">
            <a:extLst>
              <a:ext uri="{FF2B5EF4-FFF2-40B4-BE49-F238E27FC236}">
                <a16:creationId xmlns:a16="http://schemas.microsoft.com/office/drawing/2014/main" id="{9486F332-AAD5-4F55-BFAD-9252E3BED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1"/>
          <a:stretch/>
        </p:blipFill>
        <p:spPr bwMode="auto">
          <a:xfrm>
            <a:off x="0" y="1988840"/>
            <a:ext cx="9144000" cy="42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3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Many-to-Many relation</a:t>
            </a:r>
            <a:endParaRPr lang="en-GB" sz="4500" dirty="0"/>
          </a:p>
        </p:txBody>
      </p:sp>
      <p:pic>
        <p:nvPicPr>
          <p:cNvPr id="3074" name="Picture 2" descr="Many-to-Many schema">
            <a:extLst>
              <a:ext uri="{FF2B5EF4-FFF2-40B4-BE49-F238E27FC236}">
                <a16:creationId xmlns:a16="http://schemas.microsoft.com/office/drawing/2014/main" id="{071E1DE6-19DD-4EA1-9F19-96F65C77C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/>
          <a:stretch/>
        </p:blipFill>
        <p:spPr bwMode="auto">
          <a:xfrm>
            <a:off x="832793" y="1412776"/>
            <a:ext cx="7478414" cy="55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9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</a:t>
            </a:r>
            <a:r>
              <a:rPr lang="uk-UA" sz="4500" dirty="0"/>
              <a:t> </a:t>
            </a:r>
            <a:r>
              <a:rPr lang="en-US" sz="4500" dirty="0"/>
              <a:t>Indexes</a:t>
            </a:r>
            <a:endParaRPr lang="en-GB" sz="4500" dirty="0"/>
          </a:p>
        </p:txBody>
      </p:sp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65AA4AC9-2406-482C-A14A-2188B2FA0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" t="10723" r="3462" b="623"/>
          <a:stretch/>
        </p:blipFill>
        <p:spPr bwMode="auto">
          <a:xfrm>
            <a:off x="611560" y="1556792"/>
            <a:ext cx="7920880" cy="51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DBMS ≠ Database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AEC5E-9275-4CD1-8557-52698860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2132856"/>
            <a:ext cx="8892480" cy="38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Types of SQL commands</a:t>
            </a:r>
            <a:endParaRPr lang="en-GB" sz="4500" dirty="0"/>
          </a:p>
        </p:txBody>
      </p:sp>
      <p:pic>
        <p:nvPicPr>
          <p:cNvPr id="8194" name="Picture 2" descr="Types of SQL Commands - javatpoint">
            <a:extLst>
              <a:ext uri="{FF2B5EF4-FFF2-40B4-BE49-F238E27FC236}">
                <a16:creationId xmlns:a16="http://schemas.microsoft.com/office/drawing/2014/main" id="{114A02F3-7BDF-4FD0-A362-B125BA98D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8"/>
          <a:stretch/>
        </p:blipFill>
        <p:spPr bwMode="auto">
          <a:xfrm>
            <a:off x="96237" y="1844824"/>
            <a:ext cx="8951526" cy="39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data types (depends to </a:t>
            </a:r>
            <a:r>
              <a:rPr lang="en-US" sz="4500" dirty="0" err="1"/>
              <a:t>impl</a:t>
            </a:r>
            <a:r>
              <a:rPr lang="en-US" sz="4500" dirty="0"/>
              <a:t>)</a:t>
            </a:r>
            <a:endParaRPr lang="en-GB" sz="4500" dirty="0"/>
          </a:p>
        </p:txBody>
      </p:sp>
      <p:pic>
        <p:nvPicPr>
          <p:cNvPr id="9218" name="Picture 2" descr="Categories_of_data_types-SQL_Data_Types">
            <a:extLst>
              <a:ext uri="{FF2B5EF4-FFF2-40B4-BE49-F238E27FC236}">
                <a16:creationId xmlns:a16="http://schemas.microsoft.com/office/drawing/2014/main" id="{95630CDA-510F-4EAC-83EE-FC966FB01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7265"/>
            <a:ext cx="8352928" cy="527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4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Managing DB</a:t>
            </a:r>
            <a:endParaRPr lang="en-GB" sz="4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D20AA-6837-4993-9C2F-B2A1453BA8EE}"/>
              </a:ext>
            </a:extLst>
          </p:cNvPr>
          <p:cNvSpPr/>
          <p:nvPr/>
        </p:nvSpPr>
        <p:spPr>
          <a:xfrm>
            <a:off x="422294" y="1519235"/>
            <a:ext cx="4869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/>
              <a:t>MANAGING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3" tooltip="Selecting a MySQL Database Using USE Statement"/>
              </a:rPr>
              <a:t>Select a Database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4" tooltip="MySQL Create Database"/>
              </a:rPr>
              <a:t>Create Databases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5" tooltip="MySQL DROP DATABASE"/>
              </a:rPr>
              <a:t>Drop Databases</a:t>
            </a:r>
            <a:endParaRPr lang="en-GB" sz="2400" dirty="0"/>
          </a:p>
          <a:p>
            <a:r>
              <a:rPr lang="en-GB" sz="2400" b="1" cap="all" dirty="0"/>
              <a:t>MANAGING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6" tooltip="CREATE TABLE"/>
              </a:rPr>
              <a:t>Create Tables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7" tooltip="MySQL RENAME TABLE"/>
              </a:rPr>
              <a:t>Rename Tables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8" tooltip="MySQL ALTER TABLE"/>
              </a:rPr>
              <a:t>Alter Tables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9" tooltip="MySQL DROP COLUMN"/>
              </a:rPr>
              <a:t>Drop Columns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10" tooltip="How to Add Columns to a Table Using MySQL ADD COLUMN Statement"/>
              </a:rPr>
              <a:t>Add Columns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11" tooltip="MySQL DROP TABLE"/>
              </a:rPr>
              <a:t>Drop Tables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hlinkClick r:id="rId12" tooltip="MySQL TRUNCATE TABLE"/>
              </a:rPr>
              <a:t>Truncate Tables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481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MySQL Constraints</a:t>
            </a:r>
            <a:endParaRPr lang="en-GB" sz="4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D20AA-6837-4993-9C2F-B2A1453BA8EE}"/>
              </a:ext>
            </a:extLst>
          </p:cNvPr>
          <p:cNvSpPr/>
          <p:nvPr/>
        </p:nvSpPr>
        <p:spPr>
          <a:xfrm>
            <a:off x="422294" y="1519235"/>
            <a:ext cx="48697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hlinkClick r:id="rId3" tooltip="MySQL Primary Key"/>
              </a:rPr>
              <a:t>Primary Key</a:t>
            </a:r>
            <a:endParaRPr lang="en-GB" sz="2400" dirty="0"/>
          </a:p>
          <a:p>
            <a:r>
              <a:rPr lang="en-GB" sz="2400" dirty="0">
                <a:hlinkClick r:id="rId4" tooltip="MySQL Foreign Key"/>
              </a:rPr>
              <a:t>Foreign Key</a:t>
            </a:r>
            <a:endParaRPr lang="en-GB" sz="2400" dirty="0"/>
          </a:p>
          <a:p>
            <a:r>
              <a:rPr lang="en-GB" sz="2400" dirty="0">
                <a:hlinkClick r:id="rId5" tooltip="MySQL Disable Foreign Key Checks"/>
              </a:rPr>
              <a:t>Disable Foreign Key Checks</a:t>
            </a:r>
            <a:endParaRPr lang="en-GB" sz="2400" dirty="0"/>
          </a:p>
          <a:p>
            <a:r>
              <a:rPr lang="en-GB" sz="2400" dirty="0">
                <a:hlinkClick r:id="rId6" tooltip="MySQL UNIQUE Constraint"/>
              </a:rPr>
              <a:t>UNIQUE Constraint</a:t>
            </a:r>
            <a:endParaRPr lang="en-GB" sz="2400" dirty="0"/>
          </a:p>
          <a:p>
            <a:r>
              <a:rPr lang="en-GB" sz="2400" dirty="0">
                <a:hlinkClick r:id="rId7" tooltip="MySQL NOT NULL Constraint"/>
              </a:rPr>
              <a:t>NOT NULL Constraint</a:t>
            </a:r>
            <a:endParaRPr lang="en-GB" sz="2400" dirty="0"/>
          </a:p>
          <a:p>
            <a:r>
              <a:rPr lang="en-GB" sz="2400" dirty="0">
                <a:hlinkClick r:id="rId8" tooltip="MySQL DEFAULT"/>
              </a:rPr>
              <a:t>DEFAULT Constraint</a:t>
            </a:r>
            <a:endParaRPr lang="en-GB" sz="2400" dirty="0"/>
          </a:p>
          <a:p>
            <a:r>
              <a:rPr lang="en-GB" sz="2400" dirty="0">
                <a:hlinkClick r:id="rId9" tooltip="MySQL CHECK Constraint"/>
              </a:rPr>
              <a:t>CHECK Constraint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3465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Database pros and cons</a:t>
            </a:r>
            <a:endParaRPr lang="en-GB" sz="4500" dirty="0"/>
          </a:p>
        </p:txBody>
      </p:sp>
      <p:pic>
        <p:nvPicPr>
          <p:cNvPr id="1026" name="Picture 2" descr="The pros and cons of a database for business - infographic">
            <a:extLst>
              <a:ext uri="{FF2B5EF4-FFF2-40B4-BE49-F238E27FC236}">
                <a16:creationId xmlns:a16="http://schemas.microsoft.com/office/drawing/2014/main" id="{D877400B-944C-4042-8EE5-E640C749A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 b="8000"/>
          <a:stretch/>
        </p:blipFill>
        <p:spPr bwMode="auto">
          <a:xfrm>
            <a:off x="678396" y="1412776"/>
            <a:ext cx="7787208" cy="53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8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Evolution of Database</a:t>
            </a:r>
            <a:endParaRPr lang="en-GB" sz="4500" dirty="0"/>
          </a:p>
        </p:txBody>
      </p:sp>
      <p:pic>
        <p:nvPicPr>
          <p:cNvPr id="4098" name="Picture 2" descr="https://www.analyticsvidhya.com/wp-content/uploads/2014/11/DBs-table1.png">
            <a:extLst>
              <a:ext uri="{FF2B5EF4-FFF2-40B4-BE49-F238E27FC236}">
                <a16:creationId xmlns:a16="http://schemas.microsoft.com/office/drawing/2014/main" id="{EBA2DCD7-AEAA-4F4D-AE50-8EB46145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392431"/>
            <a:ext cx="8136904" cy="546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7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Database data structures</a:t>
            </a:r>
            <a:endParaRPr lang="en-GB" sz="4500" dirty="0"/>
          </a:p>
        </p:txBody>
      </p:sp>
      <p:pic>
        <p:nvPicPr>
          <p:cNvPr id="2050" name="Picture 2" descr="https://user-images.githubusercontent.com/300046/34469117-20b4bd9c-eed5-11e7-9967-f652cc2d67ca.jpg">
            <a:extLst>
              <a:ext uri="{FF2B5EF4-FFF2-40B4-BE49-F238E27FC236}">
                <a16:creationId xmlns:a16="http://schemas.microsoft.com/office/drawing/2014/main" id="{78B6D066-1112-47AE-8A01-85836AF1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9" y="1772816"/>
            <a:ext cx="892826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9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Key-value DB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33FAD-757F-4944-A64E-1618231EB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45"/>
          <a:stretch/>
        </p:blipFill>
        <p:spPr>
          <a:xfrm>
            <a:off x="25136" y="2204864"/>
            <a:ext cx="9144000" cy="39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Document DB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A09E5-BD41-4FD1-9B17-48E9967E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0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Relational DB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74D1D-3FFC-44B3-8ABC-7998D4CC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9144000" cy="48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4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Graph DB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CF7F5-2EC5-4F87-ABCD-B52D4315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" y="1484784"/>
            <a:ext cx="8172400" cy="50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11086</TotalTime>
  <Words>258</Words>
  <Application>Microsoft Office PowerPoint</Application>
  <PresentationFormat>On-screen Show (4:3)</PresentationFormat>
  <Paragraphs>68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Constantia</vt:lpstr>
      <vt:lpstr>Open Sans</vt:lpstr>
      <vt:lpstr>Wingdings 2</vt:lpstr>
      <vt:lpstr>Поток</vt:lpstr>
      <vt:lpstr>What is database?</vt:lpstr>
      <vt:lpstr>DBMS ≠ Database</vt:lpstr>
      <vt:lpstr>Database pros and cons</vt:lpstr>
      <vt:lpstr>Evolution of Database</vt:lpstr>
      <vt:lpstr>Database data structures</vt:lpstr>
      <vt:lpstr>Key-value DB</vt:lpstr>
      <vt:lpstr>Document DB</vt:lpstr>
      <vt:lpstr>Relational DB</vt:lpstr>
      <vt:lpstr>Graph DB</vt:lpstr>
      <vt:lpstr>Wide Column DB</vt:lpstr>
      <vt:lpstr>SQL VS MySQL</vt:lpstr>
      <vt:lpstr>MySQL architecture </vt:lpstr>
      <vt:lpstr>Schema</vt:lpstr>
      <vt:lpstr>Table</vt:lpstr>
      <vt:lpstr>PK, FK</vt:lpstr>
      <vt:lpstr>One-to-One relation</vt:lpstr>
      <vt:lpstr>One-to-Many relation</vt:lpstr>
      <vt:lpstr>Many-to-Many relation</vt:lpstr>
      <vt:lpstr>SQL Indexes</vt:lpstr>
      <vt:lpstr>Types of SQL commands</vt:lpstr>
      <vt:lpstr>SQL data types (depends to impl)</vt:lpstr>
      <vt:lpstr>Managing DB</vt:lpstr>
      <vt:lpstr>MySQL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197</cp:revision>
  <dcterms:created xsi:type="dcterms:W3CDTF">2018-12-18T10:40:25Z</dcterms:created>
  <dcterms:modified xsi:type="dcterms:W3CDTF">2023-03-03T20:23:39Z</dcterms:modified>
</cp:coreProperties>
</file>