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315" r:id="rId2"/>
    <p:sldId id="312" r:id="rId3"/>
    <p:sldId id="313" r:id="rId4"/>
    <p:sldId id="314" r:id="rId5"/>
    <p:sldId id="317" r:id="rId6"/>
    <p:sldId id="320" r:id="rId7"/>
    <p:sldId id="319" r:id="rId8"/>
    <p:sldId id="321" r:id="rId9"/>
    <p:sldId id="311" r:id="rId10"/>
    <p:sldId id="31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5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1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6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62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3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4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between" TargetMode="External"/><Relationship Id="rId13" Type="http://schemas.openxmlformats.org/officeDocument/2006/relationships/hyperlink" Target="https://www.mysqltutorial.org/sql-union-mysql.aspx" TargetMode="External"/><Relationship Id="rId3" Type="http://schemas.openxmlformats.org/officeDocument/2006/relationships/hyperlink" Target="https://www.mysqltutorial.org/mysql-select-statement-query-data.aspx" TargetMode="External"/><Relationship Id="rId7" Type="http://schemas.openxmlformats.org/officeDocument/2006/relationships/hyperlink" Target="https://www.mysqltutorial.org/mysql-basics/mysql-in/" TargetMode="External"/><Relationship Id="rId12" Type="http://schemas.openxmlformats.org/officeDocument/2006/relationships/hyperlink" Target="https://www.mysqltutorial.org/mysql-distinct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or/" TargetMode="External"/><Relationship Id="rId11" Type="http://schemas.openxmlformats.org/officeDocument/2006/relationships/hyperlink" Target="https://www.mysqltutorial.org/mysql-order-by/" TargetMode="External"/><Relationship Id="rId5" Type="http://schemas.openxmlformats.org/officeDocument/2006/relationships/hyperlink" Target="https://www.mysqltutorial.org/mysql-and/" TargetMode="External"/><Relationship Id="rId15" Type="http://schemas.openxmlformats.org/officeDocument/2006/relationships/hyperlink" Target="https://www.mysqltutorial.org/mysql-intersect/" TargetMode="External"/><Relationship Id="rId10" Type="http://schemas.openxmlformats.org/officeDocument/2006/relationships/hyperlink" Target="https://www.mysqltutorial.org/mysql-is-null/" TargetMode="External"/><Relationship Id="rId4" Type="http://schemas.openxmlformats.org/officeDocument/2006/relationships/hyperlink" Target="https://www.mysqltutorial.org/mysql-where/" TargetMode="External"/><Relationship Id="rId9" Type="http://schemas.openxmlformats.org/officeDocument/2006/relationships/hyperlink" Target="https://www.mysqltutorial.org/mysql-like/" TargetMode="External"/><Relationship Id="rId14" Type="http://schemas.openxmlformats.org/officeDocument/2006/relationships/hyperlink" Target="https://www.mysqltutorial.org/mysql-min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Partitioning</a:t>
            </a:r>
            <a:endParaRPr lang="en-GB" sz="4500" dirty="0"/>
          </a:p>
        </p:txBody>
      </p:sp>
      <p:pic>
        <p:nvPicPr>
          <p:cNvPr id="4098" name="Picture 2" descr="Distributed-SQL-Essentials-Sharding-and-Partitioning-in-YugabyteDB-Blog-Image-1">
            <a:extLst>
              <a:ext uri="{FF2B5EF4-FFF2-40B4-BE49-F238E27FC236}">
                <a16:creationId xmlns:a16="http://schemas.microsoft.com/office/drawing/2014/main" id="{20D438D9-5AEB-4D51-82A9-6B5F36C7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48" y="1628800"/>
            <a:ext cx="9144000" cy="5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SELECT statement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C5C7B-BB3B-4C9E-8D03-7C8F9E8E99C5}"/>
              </a:ext>
            </a:extLst>
          </p:cNvPr>
          <p:cNvSpPr/>
          <p:nvPr/>
        </p:nvSpPr>
        <p:spPr>
          <a:xfrm>
            <a:off x="323528" y="1484784"/>
            <a:ext cx="83632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3" tooltip="MySQL SEL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4" tooltip="MySQL WH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5" tooltip="MySQL AND Oper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6" tooltip="MySQL OR Oper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7" tooltip="MySQL 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8" tooltip="MySQL BETW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BETWEEN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9" tooltip="MySQL LI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NULL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1" tooltip="MySQL ORDER B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 BY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2" tooltip="MySQL SELECT DISTIN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 DISTINCT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3" tooltip="MySQL U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UNION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4" tooltip="MySQL MIN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MINUS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15" tooltip="MySQL INTERS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INTERSECT</a:t>
            </a:r>
            <a:endParaRPr lang="en-GB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028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Sharding</a:t>
            </a:r>
            <a:endParaRPr lang="en-GB" sz="4500" dirty="0"/>
          </a:p>
        </p:txBody>
      </p:sp>
      <p:pic>
        <p:nvPicPr>
          <p:cNvPr id="5122" name="Picture 2" descr="https://miro.medium.com/max/875/1*96CZC-UofVlKw4CQvwEt-g.png">
            <a:extLst>
              <a:ext uri="{FF2B5EF4-FFF2-40B4-BE49-F238E27FC236}">
                <a16:creationId xmlns:a16="http://schemas.microsoft.com/office/drawing/2014/main" id="{919104F9-0DF3-41E7-8525-818534A3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" y="1844824"/>
            <a:ext cx="9011646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5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4C499723-98E2-40CB-BE84-D0FFD69E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9" y="1356313"/>
            <a:ext cx="7404662" cy="55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Clustering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197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Replication</a:t>
            </a:r>
            <a:endParaRPr lang="en-GB" sz="4500" dirty="0"/>
          </a:p>
        </p:txBody>
      </p:sp>
      <p:pic>
        <p:nvPicPr>
          <p:cNvPr id="7170" name="Picture 2" descr="Replication components and data flow">
            <a:extLst>
              <a:ext uri="{FF2B5EF4-FFF2-40B4-BE49-F238E27FC236}">
                <a16:creationId xmlns:a16="http://schemas.microsoft.com/office/drawing/2014/main" id="{34157E7E-4B5B-4AA6-901C-3825F6E2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00808"/>
            <a:ext cx="7560840" cy="473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9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First normal form 1NF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71700-C2E0-4C54-8B00-0B6FA351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9144000" cy="4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2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Second normal form 2NF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8A752-8ECD-43A0-AD92-589B1032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3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Third normal form 3NF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B53E5-43FE-486D-8939-1529867B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1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Fourth normal form </a:t>
            </a:r>
            <a:r>
              <a:rPr lang="uk-UA" sz="4500" dirty="0"/>
              <a:t>4</a:t>
            </a:r>
            <a:r>
              <a:rPr lang="en-US" sz="4500" dirty="0"/>
              <a:t>NF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63F81-3505-4446-902F-0E9AF3A5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696"/>
            <a:ext cx="9144000" cy="4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F6596-CD12-4F8F-A579-DA41A39B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5" y="0"/>
            <a:ext cx="7743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11496</TotalTime>
  <Words>49</Words>
  <Application>Microsoft Office PowerPoint</Application>
  <PresentationFormat>On-screen Show (4:3)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Constantia</vt:lpstr>
      <vt:lpstr>Wingdings 2</vt:lpstr>
      <vt:lpstr>Поток</vt:lpstr>
      <vt:lpstr>Partitioning</vt:lpstr>
      <vt:lpstr>Sharding</vt:lpstr>
      <vt:lpstr>Clustering</vt:lpstr>
      <vt:lpstr>Replication</vt:lpstr>
      <vt:lpstr>First normal form 1NF</vt:lpstr>
      <vt:lpstr>Second normal form 2NF</vt:lpstr>
      <vt:lpstr>Third normal form 3NF</vt:lpstr>
      <vt:lpstr>Fourth normal form 4NF</vt:lpstr>
      <vt:lpstr>PowerPoint Presentation</vt:lpstr>
      <vt:lpstr>SELECT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207</cp:revision>
  <dcterms:created xsi:type="dcterms:W3CDTF">2018-12-18T10:40:25Z</dcterms:created>
  <dcterms:modified xsi:type="dcterms:W3CDTF">2023-03-03T22:43:09Z</dcterms:modified>
</cp:coreProperties>
</file>