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2" r:id="rId2"/>
    <p:sldId id="273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15" autoAdjust="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Map main implementations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1F8E2-9759-4105-8406-A280DB06C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36" y="1415964"/>
            <a:ext cx="7776864" cy="544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HashMap Internal structure Java7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44359BE1-05CB-4DA0-B6BB-B8CD4DC3D9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4"/>
          <a:stretch/>
        </p:blipFill>
        <p:spPr bwMode="auto">
          <a:xfrm>
            <a:off x="0" y="1772816"/>
            <a:ext cx="9144000" cy="392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93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HashMap Internal structure Java8</a:t>
            </a:r>
          </a:p>
        </p:txBody>
      </p:sp>
      <p:pic>
        <p:nvPicPr>
          <p:cNvPr id="3074" name="Picture 2" descr="https://4.bp.blogspot.com/-btSv072MD00/XEX6bB3VNMI/AAAAAAAAA74/WyIfFj7nT6sgJNIAIcpIWC8r4jIJwx8gQCPcBGAYYCw/s1600/Tree%2Band%2BLinkedList%2Btogether%2Bin%2Ba%2BHashMap%2Bbucket.png">
            <a:extLst>
              <a:ext uri="{FF2B5EF4-FFF2-40B4-BE49-F238E27FC236}">
                <a16:creationId xmlns:a16="http://schemas.microsoft.com/office/drawing/2014/main" id="{A0550CC1-A9E3-466C-AC48-10A0C6813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2" y="1479510"/>
            <a:ext cx="8047248" cy="4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83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HashMap Load factor</a:t>
            </a:r>
          </a:p>
        </p:txBody>
      </p:sp>
      <p:pic>
        <p:nvPicPr>
          <p:cNvPr id="4098" name="Picture 2" descr="https://i0.wp.com/learningsolo.com/wp-content/uploads/2019/11/rehashing-hashmap.png?w=911&amp;ssl=1">
            <a:extLst>
              <a:ext uri="{FF2B5EF4-FFF2-40B4-BE49-F238E27FC236}">
                <a16:creationId xmlns:a16="http://schemas.microsoft.com/office/drawing/2014/main" id="{75CA93C8-5EBA-4164-AD2E-9CC9AE323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15285" cy="412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82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LinkedHashMap</a:t>
            </a:r>
            <a:endParaRPr lang="en-GB" dirty="0"/>
          </a:p>
        </p:txBody>
      </p:sp>
      <p:pic>
        <p:nvPicPr>
          <p:cNvPr id="5122" name="Picture 2" descr="https://1.bp.blogspot.com/-doB7mKf_hEs/YOPeufRu6RI/AAAAAAAAoXs/PZtqLvAoukQKJnehTgtcuyI2OrL-KLDawCLcBGAsYHQ/s800/LinkedHashMap%2Bin%2BJava.png">
            <a:extLst>
              <a:ext uri="{FF2B5EF4-FFF2-40B4-BE49-F238E27FC236}">
                <a16:creationId xmlns:a16="http://schemas.microsoft.com/office/drawing/2014/main" id="{BB6A7457-DAC6-4347-919E-03AC1750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671637"/>
            <a:ext cx="8649563" cy="398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44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TreeMap</a:t>
            </a:r>
            <a:endParaRPr lang="en-GB" dirty="0"/>
          </a:p>
        </p:txBody>
      </p:sp>
      <p:pic>
        <p:nvPicPr>
          <p:cNvPr id="6146" name="Picture 2" descr="Особенности TreeMap - 3">
            <a:extLst>
              <a:ext uri="{FF2B5EF4-FFF2-40B4-BE49-F238E27FC236}">
                <a16:creationId xmlns:a16="http://schemas.microsoft.com/office/drawing/2014/main" id="{E096EE12-D87E-4A28-871E-6465D9CD8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2776"/>
            <a:ext cx="80962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40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2064</TotalTime>
  <Words>16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Constantia</vt:lpstr>
      <vt:lpstr>Wingdings 2</vt:lpstr>
      <vt:lpstr>Поток</vt:lpstr>
      <vt:lpstr>Map main implementations</vt:lpstr>
      <vt:lpstr>HashMap Internal structure Java7</vt:lpstr>
      <vt:lpstr>HashMap Internal structure Java8</vt:lpstr>
      <vt:lpstr>HashMap Load factor</vt:lpstr>
      <vt:lpstr>LinkedHashMap</vt:lpstr>
      <vt:lpstr>TreeMap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37</cp:revision>
  <dcterms:created xsi:type="dcterms:W3CDTF">2018-12-18T10:40:25Z</dcterms:created>
  <dcterms:modified xsi:type="dcterms:W3CDTF">2022-12-26T16:36:44Z</dcterms:modified>
</cp:coreProperties>
</file>