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5" r:id="rId3"/>
    <p:sldId id="272" r:id="rId4"/>
    <p:sldId id="276" r:id="rId5"/>
    <p:sldId id="274" r:id="rId6"/>
    <p:sldId id="279" r:id="rId7"/>
    <p:sldId id="278" r:id="rId8"/>
    <p:sldId id="277" r:id="rId9"/>
    <p:sldId id="280" r:id="rId10"/>
    <p:sldId id="281" r:id="rId11"/>
    <p:sldId id="28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Process vs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99DB-4105-4317-BC79-FB0650FFB1C1}"/>
              </a:ext>
            </a:extLst>
          </p:cNvPr>
          <p:cNvPicPr/>
          <p:nvPr/>
        </p:nvPicPr>
        <p:blipFill rotWithShape="1">
          <a:blip r:embed="rId2"/>
          <a:srcRect l="32680" t="38327" r="13556" b="18948"/>
          <a:stretch/>
        </p:blipFill>
        <p:spPr>
          <a:xfrm>
            <a:off x="179512" y="1514196"/>
            <a:ext cx="8964488" cy="4219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1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Thread state</a:t>
            </a:r>
          </a:p>
        </p:txBody>
      </p:sp>
      <p:pic>
        <p:nvPicPr>
          <p:cNvPr id="5122" name="Picture 2" descr="https://crunchify.com/wp-content/uploads/2020/12/Java-Thread-State-with-Example.png">
            <a:extLst>
              <a:ext uri="{FF2B5EF4-FFF2-40B4-BE49-F238E27FC236}">
                <a16:creationId xmlns:a16="http://schemas.microsoft.com/office/drawing/2014/main" id="{5CE14E29-A4CD-4FAF-BB5F-425A37BD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8" y="1700808"/>
            <a:ext cx="9144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Deadlock</a:t>
            </a:r>
          </a:p>
        </p:txBody>
      </p:sp>
      <p:pic>
        <p:nvPicPr>
          <p:cNvPr id="6146" name="Picture 2" descr="Deadlock in Java | Realtime Example - Scientech Easy">
            <a:extLst>
              <a:ext uri="{FF2B5EF4-FFF2-40B4-BE49-F238E27FC236}">
                <a16:creationId xmlns:a16="http://schemas.microsoft.com/office/drawing/2014/main" id="{35A04950-84E9-479A-A1AB-6B0A72D9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" y="1484176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Process vs Threads</a:t>
            </a:r>
          </a:p>
        </p:txBody>
      </p:sp>
      <p:pic>
        <p:nvPicPr>
          <p:cNvPr id="3074" name="Picture 2" descr="Java by examples: What is the difference between a process and a thread?">
            <a:extLst>
              <a:ext uri="{FF2B5EF4-FFF2-40B4-BE49-F238E27FC236}">
                <a16:creationId xmlns:a16="http://schemas.microsoft.com/office/drawing/2014/main" id="{957D2E65-1448-4472-9348-607706A7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1" y="2060848"/>
            <a:ext cx="8656037" cy="37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Concurrency and parallelism</a:t>
            </a:r>
          </a:p>
        </p:txBody>
      </p:sp>
      <p:pic>
        <p:nvPicPr>
          <p:cNvPr id="3" name="Picture 2" descr="https://jenkov.com/images/java-concurrency/concurrency-vs-parallelism-1.png">
            <a:extLst>
              <a:ext uri="{FF2B5EF4-FFF2-40B4-BE49-F238E27FC236}">
                <a16:creationId xmlns:a16="http://schemas.microsoft.com/office/drawing/2014/main" id="{D3E42B9F-9951-4E0E-8179-F5B0DC14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0311"/>
            <a:ext cx="5616624" cy="17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jenkov.com/images/java-concurrency/concurrency-vs-parallelism-2.png">
            <a:extLst>
              <a:ext uri="{FF2B5EF4-FFF2-40B4-BE49-F238E27FC236}">
                <a16:creationId xmlns:a16="http://schemas.microsoft.com/office/drawing/2014/main" id="{0F5503B2-C258-4CDA-9FFA-78159102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595648"/>
            <a:ext cx="5760639" cy="32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Amdahl’s Law</a:t>
            </a:r>
            <a:endParaRPr lang="en-GB" dirty="0"/>
          </a:p>
        </p:txBody>
      </p:sp>
      <p:pic>
        <p:nvPicPr>
          <p:cNvPr id="6" name="Picture 4" descr="https://upload.wikimedia.org/wikipedia/commons/thumb/e/ea/AmdahlsLaw.svg/1280px-AmdahlsLaw.svg.png">
            <a:extLst>
              <a:ext uri="{FF2B5EF4-FFF2-40B4-BE49-F238E27FC236}">
                <a16:creationId xmlns:a16="http://schemas.microsoft.com/office/drawing/2014/main" id="{7242F4ED-F802-407E-B5B5-7097DECE2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" b="3063"/>
          <a:stretch/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7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Thread creation</a:t>
            </a:r>
          </a:p>
        </p:txBody>
      </p:sp>
      <p:pic>
        <p:nvPicPr>
          <p:cNvPr id="3074" name="Picture 2" descr="Ways for Creating threads in Java">
            <a:extLst>
              <a:ext uri="{FF2B5EF4-FFF2-40B4-BE49-F238E27FC236}">
                <a16:creationId xmlns:a16="http://schemas.microsoft.com/office/drawing/2014/main" id="{33B4A020-2A7C-41EE-934F-3BD982EA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0" y="1340768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Race conditions</a:t>
            </a:r>
          </a:p>
        </p:txBody>
      </p:sp>
      <p:pic>
        <p:nvPicPr>
          <p:cNvPr id="2050" name="Picture 2" descr="multithreading - Code to simulate race condition in Java thread - Stack  Overflow">
            <a:extLst>
              <a:ext uri="{FF2B5EF4-FFF2-40B4-BE49-F238E27FC236}">
                <a16:creationId xmlns:a16="http://schemas.microsoft.com/office/drawing/2014/main" id="{2FE7A6E3-C327-4DE4-8EC1-324572D9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2" y="1412776"/>
            <a:ext cx="880277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Runnable VS Callable</a:t>
            </a:r>
          </a:p>
        </p:txBody>
      </p:sp>
      <p:pic>
        <p:nvPicPr>
          <p:cNvPr id="2050" name="Picture 2" descr="Java — Callable and Future | Code Factory | by Code Factory | Medium">
            <a:extLst>
              <a:ext uri="{FF2B5EF4-FFF2-40B4-BE49-F238E27FC236}">
                <a16:creationId xmlns:a16="http://schemas.microsoft.com/office/drawing/2014/main" id="{56FE22E3-D5EC-4916-8287-4FFE8A6E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489178" cy="45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6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Happens before</a:t>
            </a:r>
          </a:p>
        </p:txBody>
      </p:sp>
      <p:pic>
        <p:nvPicPr>
          <p:cNvPr id="1026" name="Picture 2" descr="What is happens-before in Java Concurrency? example tutorial">
            <a:extLst>
              <a:ext uri="{FF2B5EF4-FFF2-40B4-BE49-F238E27FC236}">
                <a16:creationId xmlns:a16="http://schemas.microsoft.com/office/drawing/2014/main" id="{902A8EE4-8A4C-4084-A8E6-361C3A67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58641"/>
            <a:ext cx="5636704" cy="44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8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Methods of synchronization</a:t>
            </a:r>
          </a:p>
        </p:txBody>
      </p:sp>
      <p:pic>
        <p:nvPicPr>
          <p:cNvPr id="4098" name="Picture 2" descr="Synchronized in Java Syntax and Example - TechVidvan">
            <a:extLst>
              <a:ext uri="{FF2B5EF4-FFF2-40B4-BE49-F238E27FC236}">
                <a16:creationId xmlns:a16="http://schemas.microsoft.com/office/drawing/2014/main" id="{928F1BFB-38AD-4EC7-928A-44514A986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6" b="213"/>
          <a:stretch/>
        </p:blipFill>
        <p:spPr bwMode="auto">
          <a:xfrm>
            <a:off x="457200" y="1517400"/>
            <a:ext cx="7416824" cy="53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1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3898</TotalTime>
  <Words>29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Поток</vt:lpstr>
      <vt:lpstr> Process vs Threads</vt:lpstr>
      <vt:lpstr> Process vs Threads</vt:lpstr>
      <vt:lpstr> Concurrency and parallelism</vt:lpstr>
      <vt:lpstr>Amdahl’s Law</vt:lpstr>
      <vt:lpstr>Thread creation</vt:lpstr>
      <vt:lpstr>Race conditions</vt:lpstr>
      <vt:lpstr>Runnable VS Callable</vt:lpstr>
      <vt:lpstr>Happens before</vt:lpstr>
      <vt:lpstr>Methods of synchronization</vt:lpstr>
      <vt:lpstr>Thread state</vt:lpstr>
      <vt:lpstr>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64</cp:revision>
  <dcterms:created xsi:type="dcterms:W3CDTF">2018-12-18T10:40:25Z</dcterms:created>
  <dcterms:modified xsi:type="dcterms:W3CDTF">2023-01-16T11:58:28Z</dcterms:modified>
</cp:coreProperties>
</file>