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3" r:id="rId2"/>
    <p:sldId id="284" r:id="rId3"/>
    <p:sldId id="285" r:id="rId4"/>
    <p:sldId id="286" r:id="rId5"/>
    <p:sldId id="287" r:id="rId6"/>
    <p:sldId id="289" r:id="rId7"/>
    <p:sldId id="28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>
      <p:cViewPr varScale="1">
        <p:scale>
          <a:sx n="50" d="100"/>
          <a:sy n="50" d="100"/>
        </p:scale>
        <p:origin x="1411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Volatile</a:t>
            </a:r>
          </a:p>
        </p:txBody>
      </p:sp>
      <p:pic>
        <p:nvPicPr>
          <p:cNvPr id="7170" name="Picture 2" descr="Threads may hold copies of variables from main memory in CPU caches.">
            <a:extLst>
              <a:ext uri="{FF2B5EF4-FFF2-40B4-BE49-F238E27FC236}">
                <a16:creationId xmlns:a16="http://schemas.microsoft.com/office/drawing/2014/main" id="{6E1A01E7-4E8A-4732-B355-8A8AAFFE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2" y="1562269"/>
            <a:ext cx="4680520" cy="39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CPU cache used by Thread 1 and main memory contains different values for the counter variable.">
            <a:extLst>
              <a:ext uri="{FF2B5EF4-FFF2-40B4-BE49-F238E27FC236}">
                <a16:creationId xmlns:a16="http://schemas.microsoft.com/office/drawing/2014/main" id="{AE51FE15-5FD4-4F69-9AB5-1931AE4B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20" y="1603749"/>
            <a:ext cx="4461582" cy="38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</a:t>
            </a:r>
          </a:p>
        </p:txBody>
      </p:sp>
      <p:pic>
        <p:nvPicPr>
          <p:cNvPr id="1026" name="Picture 2" descr="Image title">
            <a:extLst>
              <a:ext uri="{FF2B5EF4-FFF2-40B4-BE49-F238E27FC236}">
                <a16:creationId xmlns:a16="http://schemas.microsoft.com/office/drawing/2014/main" id="{D68EB048-53D5-4566-AAF9-031ED6AB6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7"/>
          <a:stretch/>
        </p:blipFill>
        <p:spPr bwMode="auto">
          <a:xfrm>
            <a:off x="688680" y="1517536"/>
            <a:ext cx="7766640" cy="51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</a:t>
            </a:r>
          </a:p>
        </p:txBody>
      </p:sp>
      <p:pic>
        <p:nvPicPr>
          <p:cNvPr id="2050" name="Picture 2" descr="Java Singleton Design Pattern">
            <a:extLst>
              <a:ext uri="{FF2B5EF4-FFF2-40B4-BE49-F238E27FC236}">
                <a16:creationId xmlns:a16="http://schemas.microsoft.com/office/drawing/2014/main" id="{EC92C161-F72A-4799-83B3-D7D8BE7B4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 t="18333" r="1326" b="8333"/>
          <a:stretch/>
        </p:blipFill>
        <p:spPr bwMode="auto">
          <a:xfrm>
            <a:off x="0" y="2132856"/>
            <a:ext cx="8953833" cy="335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Package </a:t>
            </a:r>
            <a:r>
              <a:rPr lang="en-GB" dirty="0" err="1"/>
              <a:t>java.util.concurrent</a:t>
            </a:r>
            <a:endParaRPr lang="en-GB" dirty="0"/>
          </a:p>
        </p:txBody>
      </p:sp>
      <p:pic>
        <p:nvPicPr>
          <p:cNvPr id="3074" name="Picture 2" descr="https://www.logicbig.com/tutorials/core-java-tutorial/java-multi-threading/jsr166-api/images/jsr-166.png">
            <a:extLst>
              <a:ext uri="{FF2B5EF4-FFF2-40B4-BE49-F238E27FC236}">
                <a16:creationId xmlns:a16="http://schemas.microsoft.com/office/drawing/2014/main" id="{3055D8AE-4B4F-488B-BD9B-0008C8D5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566"/>
            <a:ext cx="9163130" cy="420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0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Executors</a:t>
            </a:r>
            <a:endParaRPr lang="en-GB" dirty="0"/>
          </a:p>
        </p:txBody>
      </p:sp>
      <p:pic>
        <p:nvPicPr>
          <p:cNvPr id="5124" name="Picture 4" descr="https://miro.medium.com/max/875/0*Q08XBp_WbyCr9YAT">
            <a:extLst>
              <a:ext uri="{FF2B5EF4-FFF2-40B4-BE49-F238E27FC236}">
                <a16:creationId xmlns:a16="http://schemas.microsoft.com/office/drawing/2014/main" id="{AE1DE286-679D-49C6-94F7-52CB4663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" y="548680"/>
            <a:ext cx="9012418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9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Executors</a:t>
            </a:r>
            <a:endParaRPr lang="en-GB" dirty="0"/>
          </a:p>
        </p:txBody>
      </p:sp>
      <p:pic>
        <p:nvPicPr>
          <p:cNvPr id="5122" name="Picture 2" descr="Executor Framework Java">
            <a:extLst>
              <a:ext uri="{FF2B5EF4-FFF2-40B4-BE49-F238E27FC236}">
                <a16:creationId xmlns:a16="http://schemas.microsoft.com/office/drawing/2014/main" id="{89336229-8752-4A73-A258-9526B9674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4"/>
          <a:stretch/>
        </p:blipFill>
        <p:spPr bwMode="auto">
          <a:xfrm>
            <a:off x="-92861" y="2996952"/>
            <a:ext cx="932972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Atomic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BA4F7-CD46-4053-B39E-D8044152C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9" t="7000" r="13377" b="13202"/>
          <a:stretch/>
        </p:blipFill>
        <p:spPr>
          <a:xfrm>
            <a:off x="356374" y="1484784"/>
            <a:ext cx="843125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79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3981</TotalTime>
  <Words>14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Constantia</vt:lpstr>
      <vt:lpstr>Wingdings 2</vt:lpstr>
      <vt:lpstr>Поток</vt:lpstr>
      <vt:lpstr>Volatile</vt:lpstr>
      <vt:lpstr>Singleton</vt:lpstr>
      <vt:lpstr>Singleton</vt:lpstr>
      <vt:lpstr>Package java.util.concurrent</vt:lpstr>
      <vt:lpstr>Executors</vt:lpstr>
      <vt:lpstr>Types of Executors</vt:lpstr>
      <vt:lpstr>Atomic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69</cp:revision>
  <dcterms:created xsi:type="dcterms:W3CDTF">2018-12-18T10:40:25Z</dcterms:created>
  <dcterms:modified xsi:type="dcterms:W3CDTF">2023-01-18T09:55:19Z</dcterms:modified>
</cp:coreProperties>
</file>