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93" r:id="rId2"/>
    <p:sldId id="295" r:id="rId3"/>
    <p:sldId id="294" r:id="rId4"/>
    <p:sldId id="296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94" autoAdjust="0"/>
  </p:normalViewPr>
  <p:slideViewPr>
    <p:cSldViewPr>
      <p:cViewPr varScale="1">
        <p:scale>
          <a:sx n="76" d="100"/>
          <a:sy n="76" d="100"/>
        </p:scale>
        <p:origin x="164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B1B1A-7302-47FC-952D-0C1A65EDA216}" type="datetimeFigureOut">
              <a:rPr lang="en-GB" smtClean="0"/>
              <a:t>26/02/2023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07AEB-194C-44B0-AF24-25F433C29CA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2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06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188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658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107AEB-194C-44B0-AF24-25F433C29CA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14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26.02.2023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Assertations</a:t>
            </a:r>
          </a:p>
        </p:txBody>
      </p:sp>
      <p:pic>
        <p:nvPicPr>
          <p:cNvPr id="1026" name="Picture 2" descr="https://miro.medium.com/max/875/1*Ni4Zm6lUUqAI7dzswnPeIw.jpeg">
            <a:extLst>
              <a:ext uri="{FF2B5EF4-FFF2-40B4-BE49-F238E27FC236}">
                <a16:creationId xmlns:a16="http://schemas.microsoft.com/office/drawing/2014/main" id="{DD0A36DD-EC77-4E1A-889D-1302429AE4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1" r="5831"/>
          <a:stretch/>
        </p:blipFill>
        <p:spPr bwMode="auto">
          <a:xfrm>
            <a:off x="1501583" y="1618692"/>
            <a:ext cx="6140834" cy="523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40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Mockito argument matchers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DD5DAB-31AD-4D35-8263-D66E3E484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6832"/>
            <a:ext cx="9144000" cy="45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5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Sources in parametrized tests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6749F5-40E4-441B-9DF9-C7537AA69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732" y="1484784"/>
            <a:ext cx="4824536" cy="530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2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8C1-73B6-4F7A-B587-9970420A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/>
          </a:bodyPr>
          <a:lstStyle/>
          <a:p>
            <a:r>
              <a:rPr lang="en-GB" sz="4500" dirty="0"/>
              <a:t>Mockito limitations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2FA9B4-A0CF-4326-8214-42B8EA2C6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4784"/>
            <a:ext cx="9144000" cy="524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57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9404</TotalTime>
  <Words>14</Words>
  <Application>Microsoft Office PowerPoint</Application>
  <PresentationFormat>On-screen Show (4:3)</PresentationFormat>
  <Paragraphs>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Constantia</vt:lpstr>
      <vt:lpstr>Wingdings 2</vt:lpstr>
      <vt:lpstr>Поток</vt:lpstr>
      <vt:lpstr>Assertations</vt:lpstr>
      <vt:lpstr>Mockito argument matchers</vt:lpstr>
      <vt:lpstr>Sources in parametrized tests</vt:lpstr>
      <vt:lpstr>Mockito 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</dc:title>
  <dc:creator>Serg</dc:creator>
  <cp:lastModifiedBy>Serhii Pasko</cp:lastModifiedBy>
  <cp:revision>173</cp:revision>
  <dcterms:created xsi:type="dcterms:W3CDTF">2018-12-18T10:40:25Z</dcterms:created>
  <dcterms:modified xsi:type="dcterms:W3CDTF">2023-02-26T21:03:28Z</dcterms:modified>
</cp:coreProperties>
</file>