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322" r:id="rId2"/>
    <p:sldId id="323" r:id="rId3"/>
    <p:sldId id="325" r:id="rId4"/>
    <p:sldId id="324" r:id="rId5"/>
    <p:sldId id="326" r:id="rId6"/>
    <p:sldId id="327" r:id="rId7"/>
    <p:sldId id="32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1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51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0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69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JDBC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B3ECD-2DC7-4135-B3EB-F57DD2719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5903"/>
            <a:ext cx="9144000" cy="448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9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JDBC Architecture</a:t>
            </a:r>
            <a:endParaRPr lang="en-GB" sz="4500" dirty="0"/>
          </a:p>
        </p:txBody>
      </p:sp>
      <p:pic>
        <p:nvPicPr>
          <p:cNvPr id="2050" name="Picture 2" descr="JDBC_API">
            <a:extLst>
              <a:ext uri="{FF2B5EF4-FFF2-40B4-BE49-F238E27FC236}">
                <a16:creationId xmlns:a16="http://schemas.microsoft.com/office/drawing/2014/main" id="{EB183381-08AE-43A4-B310-A8934367C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2750" r="1909" b="15351"/>
          <a:stretch/>
        </p:blipFill>
        <p:spPr bwMode="auto">
          <a:xfrm>
            <a:off x="1113797" y="1463204"/>
            <a:ext cx="6916406" cy="539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72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JDBC following objects</a:t>
            </a:r>
            <a:endParaRPr lang="en-GB" sz="4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2FE22-780D-4B11-8C8D-B763561262A3}"/>
              </a:ext>
            </a:extLst>
          </p:cNvPr>
          <p:cNvSpPr/>
          <p:nvPr/>
        </p:nvSpPr>
        <p:spPr>
          <a:xfrm>
            <a:off x="457200" y="1582341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212121"/>
                </a:solidFill>
                <a:latin typeface="inherit"/>
              </a:rPr>
              <a:t>Driver</a:t>
            </a:r>
            <a:r>
              <a:rPr lang="en-GB" sz="2800" i="1" dirty="0">
                <a:solidFill>
                  <a:srgbClr val="212121"/>
                </a:solidFill>
                <a:latin typeface="inherit"/>
              </a:rPr>
              <a:t>:</a:t>
            </a:r>
            <a:r>
              <a:rPr lang="en-GB" sz="2800" dirty="0">
                <a:solidFill>
                  <a:srgbClr val="212121"/>
                </a:solidFill>
                <a:latin typeface="inherit"/>
              </a:rPr>
              <a:t> This is the interface that controls communication with the database server. It also withdraws information associated with driver objects.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212121"/>
                </a:solidFill>
                <a:latin typeface="inherit"/>
              </a:rPr>
              <a:t>Driver Manager:</a:t>
            </a:r>
            <a:r>
              <a:rPr lang="en-GB" sz="2800" dirty="0">
                <a:solidFill>
                  <a:srgbClr val="212121"/>
                </a:solidFill>
                <a:latin typeface="inherit"/>
              </a:rPr>
              <a:t> It manages any required set of JDBC drivers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212121"/>
                </a:solidFill>
                <a:latin typeface="inherit"/>
              </a:rPr>
              <a:t>Connection:</a:t>
            </a:r>
            <a:r>
              <a:rPr lang="en-GB" sz="2800" dirty="0">
                <a:solidFill>
                  <a:srgbClr val="212121"/>
                </a:solidFill>
                <a:latin typeface="inherit"/>
              </a:rPr>
              <a:t> This is an interface or session that houses all the methods to connect to any database.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212121"/>
                </a:solidFill>
                <a:latin typeface="inherit"/>
              </a:rPr>
              <a:t>Statements:</a:t>
            </a:r>
            <a:r>
              <a:rPr lang="en-GB" sz="2800" dirty="0">
                <a:solidFill>
                  <a:srgbClr val="212121"/>
                </a:solidFill>
                <a:latin typeface="inherit"/>
              </a:rPr>
              <a:t> This is used to carry out a static SQL statement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b="1" i="1" dirty="0" err="1">
                <a:solidFill>
                  <a:srgbClr val="212121"/>
                </a:solidFill>
                <a:latin typeface="inherit"/>
              </a:rPr>
              <a:t>ResultSet</a:t>
            </a:r>
            <a:r>
              <a:rPr lang="en-GB" sz="2800" b="1" i="1" dirty="0">
                <a:solidFill>
                  <a:srgbClr val="212121"/>
                </a:solidFill>
                <a:latin typeface="inherit"/>
              </a:rPr>
              <a:t>:</a:t>
            </a:r>
            <a:r>
              <a:rPr lang="en-GB" sz="2800" dirty="0">
                <a:solidFill>
                  <a:srgbClr val="212121"/>
                </a:solidFill>
                <a:latin typeface="inherit"/>
              </a:rPr>
              <a:t> This is used to access the result row-by-row</a:t>
            </a:r>
            <a:endParaRPr lang="en-GB" sz="2800" b="0" i="0" dirty="0">
              <a:solidFill>
                <a:srgbClr val="212121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81270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JDBC Connectivity process</a:t>
            </a:r>
            <a:endParaRPr lang="en-GB" sz="4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4E66C-CD33-4AF7-BB90-D6B03A14A0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95"/>
          <a:stretch/>
        </p:blipFill>
        <p:spPr>
          <a:xfrm>
            <a:off x="1380432" y="1602244"/>
            <a:ext cx="6383136" cy="1008112"/>
          </a:xfrm>
          <a:prstGeom prst="rect">
            <a:avLst/>
          </a:prstGeom>
        </p:spPr>
      </p:pic>
      <p:pic>
        <p:nvPicPr>
          <p:cNvPr id="3076" name="Picture 4" descr="https://jenkov.com/images/java-jdbc/overview.png">
            <a:extLst>
              <a:ext uri="{FF2B5EF4-FFF2-40B4-BE49-F238E27FC236}">
                <a16:creationId xmlns:a16="http://schemas.microsoft.com/office/drawing/2014/main" id="{0C6EB358-3937-4A8C-ACC1-0BCF51CF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96" y="2646290"/>
            <a:ext cx="6444208" cy="41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Connections pool</a:t>
            </a:r>
            <a:endParaRPr lang="en-GB" sz="4500" dirty="0"/>
          </a:p>
        </p:txBody>
      </p:sp>
      <p:pic>
        <p:nvPicPr>
          <p:cNvPr id="4098" name="Picture 2" descr="https://miro.medium.com/v2/resize:fit:875/0*3C6pOIXlS0A_Mb9_.png">
            <a:extLst>
              <a:ext uri="{FF2B5EF4-FFF2-40B4-BE49-F238E27FC236}">
                <a16:creationId xmlns:a16="http://schemas.microsoft.com/office/drawing/2014/main" id="{493C54D4-D5DC-4C92-9354-7029A49AD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52" y="2492896"/>
            <a:ext cx="850629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7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Statement</a:t>
            </a:r>
            <a:endParaRPr lang="en-GB" sz="4500" dirty="0"/>
          </a:p>
        </p:txBody>
      </p:sp>
      <p:pic>
        <p:nvPicPr>
          <p:cNvPr id="6146" name="Picture 2" descr="https://media.licdn.com/dms/image/C4D12AQE9-70Hmxht-g/article-cover_image-shrink_423_752/0/1520225122225?e=1683763200&amp;v=beta&amp;t=eRM3VUVv8VOzgLZj6sVWylgUneU0th8XJFwYfDrL5Rg">
            <a:extLst>
              <a:ext uri="{FF2B5EF4-FFF2-40B4-BE49-F238E27FC236}">
                <a16:creationId xmlns:a16="http://schemas.microsoft.com/office/drawing/2014/main" id="{4629820F-4C1A-446D-82CB-E8293ADD0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776864" cy="41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1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US" sz="4500" dirty="0"/>
            </a:br>
            <a:r>
              <a:rPr lang="en-US" sz="4500" dirty="0"/>
              <a:t>SQL injection attack</a:t>
            </a:r>
            <a:endParaRPr lang="en-GB" sz="4500" dirty="0"/>
          </a:p>
        </p:txBody>
      </p:sp>
      <p:pic>
        <p:nvPicPr>
          <p:cNvPr id="7170" name="Picture 2" descr="SQL Injection Attack">
            <a:extLst>
              <a:ext uri="{FF2B5EF4-FFF2-40B4-BE49-F238E27FC236}">
                <a16:creationId xmlns:a16="http://schemas.microsoft.com/office/drawing/2014/main" id="{3AA42E40-474E-4758-936F-67C51CE55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8"/>
          <a:stretch/>
        </p:blipFill>
        <p:spPr bwMode="auto">
          <a:xfrm>
            <a:off x="1074440" y="1460459"/>
            <a:ext cx="6995120" cy="53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11766</TotalTime>
  <Words>103</Words>
  <Application>Microsoft Office PowerPoint</Application>
  <PresentationFormat>On-screen Show (4:3)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inherit</vt:lpstr>
      <vt:lpstr>Wingdings 2</vt:lpstr>
      <vt:lpstr>Поток</vt:lpstr>
      <vt:lpstr>JDBC</vt:lpstr>
      <vt:lpstr>JDBC Architecture</vt:lpstr>
      <vt:lpstr>JDBC following objects</vt:lpstr>
      <vt:lpstr>JDBC Connectivity process</vt:lpstr>
      <vt:lpstr>Connections pool</vt:lpstr>
      <vt:lpstr>Statement</vt:lpstr>
      <vt:lpstr> SQL injection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225</cp:revision>
  <dcterms:created xsi:type="dcterms:W3CDTF">2018-12-18T10:40:25Z</dcterms:created>
  <dcterms:modified xsi:type="dcterms:W3CDTF">2023-03-07T09:20:50Z</dcterms:modified>
</cp:coreProperties>
</file>