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74" r:id="rId4"/>
    <p:sldId id="277" r:id="rId5"/>
    <p:sldId id="278" r:id="rId6"/>
    <p:sldId id="279" r:id="rId7"/>
    <p:sldId id="276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Generics</a:t>
            </a:r>
          </a:p>
        </p:txBody>
      </p:sp>
      <p:pic>
        <p:nvPicPr>
          <p:cNvPr id="1026" name="Picture 2" descr="Generics in Java with realtime example">
            <a:extLst>
              <a:ext uri="{FF2B5EF4-FFF2-40B4-BE49-F238E27FC236}">
                <a16:creationId xmlns:a16="http://schemas.microsoft.com/office/drawing/2014/main" id="{57D01FE8-1D93-4BEA-A758-357142FC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7992888" cy="53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Restrictions on generics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1622E-2A9F-4AEE-9AB5-60372C86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9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Generics</a:t>
            </a:r>
          </a:p>
        </p:txBody>
      </p:sp>
      <p:pic>
        <p:nvPicPr>
          <p:cNvPr id="2052" name="Picture 4" descr="https://i0.wp.com/www.learncsdesign.com/wp-content/uploads/2022/07/1_JmLPd1o69aM9bTk8EU0ywg.png?resize=581%2C311&amp;ssl=1">
            <a:extLst>
              <a:ext uri="{FF2B5EF4-FFF2-40B4-BE49-F238E27FC236}">
                <a16:creationId xmlns:a16="http://schemas.microsoft.com/office/drawing/2014/main" id="{2D684B27-DA27-4A0A-9C27-29A32460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9" y="1772816"/>
            <a:ext cx="7264241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Naming convention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0A4447-1E11-443F-BC58-0743A17DE3D5}"/>
              </a:ext>
            </a:extLst>
          </p:cNvPr>
          <p:cNvSpPr/>
          <p:nvPr/>
        </p:nvSpPr>
        <p:spPr>
          <a:xfrm>
            <a:off x="457200" y="1484784"/>
            <a:ext cx="83632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E - Element (used extensively by the Java Collections Framework, for example </a:t>
            </a:r>
            <a:r>
              <a:rPr lang="en-GB" sz="3200" dirty="0" err="1">
                <a:solidFill>
                  <a:srgbClr val="4D5B7C"/>
                </a:solidFill>
                <a:latin typeface="Inter"/>
              </a:rPr>
              <a:t>ArrayList</a:t>
            </a:r>
            <a:r>
              <a:rPr lang="en-GB" sz="3200" dirty="0">
                <a:solidFill>
                  <a:srgbClr val="4D5B7C"/>
                </a:solidFill>
                <a:latin typeface="Inter"/>
              </a:rPr>
              <a:t>, Set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K - Key (Used in Map)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N -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T -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V - Value (Used in Map)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4D5B7C"/>
                </a:solidFill>
                <a:latin typeface="Inter"/>
              </a:rPr>
              <a:t>S,U,V etc. - 2nd, 3rd, 4th types</a:t>
            </a:r>
            <a:endParaRPr lang="en-GB" sz="3200" b="0" i="0" dirty="0">
              <a:solidFill>
                <a:srgbClr val="4D5B7C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558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Generics upper bounded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0597E-E25A-4678-9349-4B7A4BBB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315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Generics lower bounded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5AEC5-BA7D-411C-889B-D89891D3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315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Diamond operator&lt;&gt;</a:t>
            </a:r>
          </a:p>
        </p:txBody>
      </p:sp>
      <p:pic>
        <p:nvPicPr>
          <p:cNvPr id="8194" name="Picture 2" descr="Java 9 diamond operator">
            <a:extLst>
              <a:ext uri="{FF2B5EF4-FFF2-40B4-BE49-F238E27FC236}">
                <a16:creationId xmlns:a16="http://schemas.microsoft.com/office/drawing/2014/main" id="{A34DA927-3F4B-4982-8156-3E38C3909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8"/>
          <a:stretch/>
        </p:blipFill>
        <p:spPr bwMode="auto">
          <a:xfrm>
            <a:off x="19675" y="1556792"/>
            <a:ext cx="910778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Wildcards VS Bounded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2312F-0D60-4978-9451-99A17AC0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" y="1412776"/>
            <a:ext cx="9144000" cy="50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0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 erasure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8B410-B461-49C3-8C1F-FD5D25C9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" y="1628800"/>
            <a:ext cx="867259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 erasure</a:t>
            </a:r>
            <a:endParaRPr lang="en-GB" dirty="0"/>
          </a:p>
        </p:txBody>
      </p:sp>
      <p:pic>
        <p:nvPicPr>
          <p:cNvPr id="9218" name="Picture 2" descr="https://3.bp.blogspot.com/-6R8ZidX5MFQ/VQ_96Gtv61I/AAAAAAAAISc/bVXk2Lxhxzw/s1600/Erast.JPG">
            <a:extLst>
              <a:ext uri="{FF2B5EF4-FFF2-40B4-BE49-F238E27FC236}">
                <a16:creationId xmlns:a16="http://schemas.microsoft.com/office/drawing/2014/main" id="{30C24A69-67CA-435D-813B-6B8712C2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27" y="1340768"/>
            <a:ext cx="8011346" cy="54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5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2543</TotalTime>
  <Words>84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Inter</vt:lpstr>
      <vt:lpstr>Wingdings 2</vt:lpstr>
      <vt:lpstr>Поток</vt:lpstr>
      <vt:lpstr> Generics</vt:lpstr>
      <vt:lpstr> Generics</vt:lpstr>
      <vt:lpstr> Naming convention</vt:lpstr>
      <vt:lpstr>Generics upper bounded </vt:lpstr>
      <vt:lpstr>Generics lower bounded </vt:lpstr>
      <vt:lpstr>Diamond operator&lt;&gt;</vt:lpstr>
      <vt:lpstr>  Wildcards VS Bounded types</vt:lpstr>
      <vt:lpstr>Generics erasure</vt:lpstr>
      <vt:lpstr>Generics erasure</vt:lpstr>
      <vt:lpstr>Restrictions on generics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51</cp:revision>
  <dcterms:created xsi:type="dcterms:W3CDTF">2018-12-18T10:40:25Z</dcterms:created>
  <dcterms:modified xsi:type="dcterms:W3CDTF">2023-01-06T19:13:15Z</dcterms:modified>
</cp:coreProperties>
</file>