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ru-RU" dirty="0"/>
              <a:t>Постановка </a:t>
            </a:r>
            <a:r>
              <a:rPr lang="ru-RU" dirty="0" err="1"/>
              <a:t>цілей</a:t>
            </a:r>
            <a:r>
              <a:rPr lang="ru-RU" dirty="0"/>
              <a:t> по </a:t>
            </a:r>
            <a:r>
              <a:rPr lang="en-US" dirty="0"/>
              <a:t>SMART</a:t>
            </a:r>
            <a:endParaRPr lang="ru-RU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98272C-884A-47D2-B72F-278F246F9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916" y="1196752"/>
            <a:ext cx="7714167" cy="530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8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US" dirty="0"/>
              <a:t>Git helicopter view</a:t>
            </a:r>
            <a:endParaRPr lang="ru-RU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DA6DCD4-AA96-4172-8420-A9F50A224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08652"/>
            <a:ext cx="9144000" cy="424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72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</TotalTime>
  <Words>7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Constantia</vt:lpstr>
      <vt:lpstr>Wingdings 2</vt:lpstr>
      <vt:lpstr>Поток</vt:lpstr>
      <vt:lpstr>Постановка цілей по SMART</vt:lpstr>
      <vt:lpstr>Git helicopter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3</cp:revision>
  <dcterms:created xsi:type="dcterms:W3CDTF">2018-12-18T10:40:25Z</dcterms:created>
  <dcterms:modified xsi:type="dcterms:W3CDTF">2022-11-22T15:05:03Z</dcterms:modified>
</cp:coreProperties>
</file>