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93" r:id="rId2"/>
    <p:sldId id="292" r:id="rId3"/>
    <p:sldId id="294" r:id="rId4"/>
    <p:sldId id="290" r:id="rId5"/>
    <p:sldId id="295" r:id="rId6"/>
    <p:sldId id="296" r:id="rId7"/>
    <p:sldId id="297" r:id="rId8"/>
    <p:sldId id="298" r:id="rId9"/>
    <p:sldId id="299" r:id="rId10"/>
    <p:sldId id="303" r:id="rId11"/>
    <p:sldId id="300" r:id="rId12"/>
    <p:sldId id="301" r:id="rId13"/>
    <p:sldId id="30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06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40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0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64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4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2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08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4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596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60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7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64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5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25.02.2023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CI/CD process</a:t>
            </a:r>
          </a:p>
        </p:txBody>
      </p:sp>
      <p:pic>
        <p:nvPicPr>
          <p:cNvPr id="2050" name="Picture 2" descr="https://www.test-institute.org/images/software_testing_methodology_in_software_engineering.jpg">
            <a:extLst>
              <a:ext uri="{FF2B5EF4-FFF2-40B4-BE49-F238E27FC236}">
                <a16:creationId xmlns:a16="http://schemas.microsoft.com/office/drawing/2014/main" id="{83333E12-49B3-4332-8933-8A2E0E75F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920880" cy="536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40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Mockito responsibilities</a:t>
            </a:r>
          </a:p>
        </p:txBody>
      </p:sp>
      <p:pic>
        <p:nvPicPr>
          <p:cNvPr id="1026" name="Picture 2" descr="mock up test comparison">
            <a:extLst>
              <a:ext uri="{FF2B5EF4-FFF2-40B4-BE49-F238E27FC236}">
                <a16:creationId xmlns:a16="http://schemas.microsoft.com/office/drawing/2014/main" id="{53F5DECB-66DA-4DD6-9199-F533812C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44636"/>
            <a:ext cx="8229600" cy="52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53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F</a:t>
            </a:r>
            <a:r>
              <a:rPr lang="en-GB" sz="4500" dirty="0" err="1"/>
              <a:t>ake</a:t>
            </a:r>
            <a:r>
              <a:rPr lang="en-GB" sz="4500" dirty="0"/>
              <a:t> dependency</a:t>
            </a:r>
          </a:p>
        </p:txBody>
      </p:sp>
      <p:pic>
        <p:nvPicPr>
          <p:cNvPr id="9218" name="Picture 2" descr="Example of Fake">
            <a:extLst>
              <a:ext uri="{FF2B5EF4-FFF2-40B4-BE49-F238E27FC236}">
                <a16:creationId xmlns:a16="http://schemas.microsoft.com/office/drawing/2014/main" id="{7A78C583-6780-4E8D-8B08-CE8FF413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2642"/>
            <a:ext cx="7463305" cy="52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09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Mock</a:t>
            </a:r>
            <a:r>
              <a:rPr lang="en-GB" sz="4500" dirty="0"/>
              <a:t> dependency</a:t>
            </a:r>
          </a:p>
        </p:txBody>
      </p:sp>
      <p:pic>
        <p:nvPicPr>
          <p:cNvPr id="12290" name="Picture 2" descr="Example of Mock">
            <a:extLst>
              <a:ext uri="{FF2B5EF4-FFF2-40B4-BE49-F238E27FC236}">
                <a16:creationId xmlns:a16="http://schemas.microsoft.com/office/drawing/2014/main" id="{A55FD999-DAF8-46FD-841D-607DEE01F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28" y="1538296"/>
            <a:ext cx="7531943" cy="53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9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Spy</a:t>
            </a:r>
            <a:r>
              <a:rPr lang="en-GB" sz="4500" dirty="0"/>
              <a:t> dependency</a:t>
            </a:r>
          </a:p>
        </p:txBody>
      </p:sp>
      <p:pic>
        <p:nvPicPr>
          <p:cNvPr id="13314" name="Picture 2" descr="example of Stub">
            <a:extLst>
              <a:ext uri="{FF2B5EF4-FFF2-40B4-BE49-F238E27FC236}">
                <a16:creationId xmlns:a16="http://schemas.microsoft.com/office/drawing/2014/main" id="{0E5BC0BC-ABAF-4F14-9FD1-85CE1EE1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1" y="1569306"/>
            <a:ext cx="7488038" cy="528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77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What is Software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1B94D-F761-4D52-9B0B-724A5F838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856"/>
            <a:ext cx="9144000" cy="29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Cost of bugs</a:t>
            </a:r>
          </a:p>
        </p:txBody>
      </p:sp>
      <p:pic>
        <p:nvPicPr>
          <p:cNvPr id="3074" name="Picture 2" descr="https://qa.astegic.com/wp-content/uploads/2017/11/cost-of-defects.jpg">
            <a:extLst>
              <a:ext uri="{FF2B5EF4-FFF2-40B4-BE49-F238E27FC236}">
                <a16:creationId xmlns:a16="http://schemas.microsoft.com/office/drawing/2014/main" id="{086D7926-0153-45A2-8826-6A3D90BD9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1"/>
          <a:stretch/>
        </p:blipFill>
        <p:spPr bwMode="auto">
          <a:xfrm>
            <a:off x="121038" y="1700808"/>
            <a:ext cx="8901924" cy="417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01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Types of Software testing</a:t>
            </a:r>
          </a:p>
        </p:txBody>
      </p:sp>
      <p:pic>
        <p:nvPicPr>
          <p:cNvPr id="1026" name="Picture 2" descr="https://cdn.ttgtmedia.com/rms/onlineimages/sorftware_quality_test_types-f.png">
            <a:extLst>
              <a:ext uri="{FF2B5EF4-FFF2-40B4-BE49-F238E27FC236}">
                <a16:creationId xmlns:a16="http://schemas.microsoft.com/office/drawing/2014/main" id="{EDA4E38A-1359-4FE5-B3FA-1756A09A4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0" t="21651" r="8670" b="10266"/>
          <a:stretch/>
        </p:blipFill>
        <p:spPr bwMode="auto">
          <a:xfrm>
            <a:off x="647564" y="1478948"/>
            <a:ext cx="7848872" cy="53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Testing pyramid</a:t>
            </a:r>
          </a:p>
        </p:txBody>
      </p:sp>
      <p:pic>
        <p:nvPicPr>
          <p:cNvPr id="4098" name="Picture 2" descr="Illustration moving towards bug prevention in an agile environment ausy">
            <a:extLst>
              <a:ext uri="{FF2B5EF4-FFF2-40B4-BE49-F238E27FC236}">
                <a16:creationId xmlns:a16="http://schemas.microsoft.com/office/drawing/2014/main" id="{0C31FBDD-E354-47D4-BFDD-248BD3BD4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" y="1908928"/>
            <a:ext cx="9144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79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Test drive development</a:t>
            </a:r>
          </a:p>
        </p:txBody>
      </p:sp>
      <p:pic>
        <p:nvPicPr>
          <p:cNvPr id="5122" name="Picture 2" descr="tdd">
            <a:extLst>
              <a:ext uri="{FF2B5EF4-FFF2-40B4-BE49-F238E27FC236}">
                <a16:creationId xmlns:a16="http://schemas.microsoft.com/office/drawing/2014/main" id="{7AF0D5F0-AF18-4939-B186-E81CC8B34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4" y="1340768"/>
            <a:ext cx="7814211" cy="541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5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Popular frameworks</a:t>
            </a:r>
          </a:p>
        </p:txBody>
      </p:sp>
      <p:pic>
        <p:nvPicPr>
          <p:cNvPr id="6146" name="Picture 2" descr="https://mromeh.files.wordpress.com/2018/09/mockito-junit5-logo3-horiz.png?w=692">
            <a:extLst>
              <a:ext uri="{FF2B5EF4-FFF2-40B4-BE49-F238E27FC236}">
                <a16:creationId xmlns:a16="http://schemas.microsoft.com/office/drawing/2014/main" id="{AEFF6EE0-6A77-427A-8BE2-67268C477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844824"/>
            <a:ext cx="65913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2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Junit5 lifecycle annotations</a:t>
            </a:r>
          </a:p>
        </p:txBody>
      </p:sp>
      <p:pic>
        <p:nvPicPr>
          <p:cNvPr id="7170" name="Picture 2" descr="https://www.softwaretestinghelp.com/wp-content/qa/uploads/2019/12/sequential-workflow-of-the-lifecycle-annotations-for-JUnit-5.1.png">
            <a:extLst>
              <a:ext uri="{FF2B5EF4-FFF2-40B4-BE49-F238E27FC236}">
                <a16:creationId xmlns:a16="http://schemas.microsoft.com/office/drawing/2014/main" id="{4EC58933-076D-4DB9-8D00-2D40E33C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44" y="1515740"/>
            <a:ext cx="2808312" cy="52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17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Junit5 argument matchers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41977-D98C-40A9-BDFE-E863D7BE7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2"/>
            <a:ext cx="5688632" cy="40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26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9364</TotalTime>
  <Words>50</Words>
  <Application>Microsoft Office PowerPoint</Application>
  <PresentationFormat>On-screen Show (4:3)</PresentationFormat>
  <Paragraphs>26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Constantia</vt:lpstr>
      <vt:lpstr>Wingdings 2</vt:lpstr>
      <vt:lpstr>Поток</vt:lpstr>
      <vt:lpstr>CI/CD process</vt:lpstr>
      <vt:lpstr>What is Software testing</vt:lpstr>
      <vt:lpstr>Cost of bugs</vt:lpstr>
      <vt:lpstr>Types of Software testing</vt:lpstr>
      <vt:lpstr>Testing pyramid</vt:lpstr>
      <vt:lpstr>Test drive development</vt:lpstr>
      <vt:lpstr>Popular frameworks</vt:lpstr>
      <vt:lpstr>Junit5 lifecycle annotations</vt:lpstr>
      <vt:lpstr>Junit5 argument matchers</vt:lpstr>
      <vt:lpstr>Mockito responsibilities</vt:lpstr>
      <vt:lpstr>Fake dependency</vt:lpstr>
      <vt:lpstr>Mock dependency</vt:lpstr>
      <vt:lpstr>Spy dependency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169</cp:revision>
  <dcterms:created xsi:type="dcterms:W3CDTF">2018-12-18T10:40:25Z</dcterms:created>
  <dcterms:modified xsi:type="dcterms:W3CDTF">2023-02-24T23:18:04Z</dcterms:modified>
</cp:coreProperties>
</file>