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94" autoAdjust="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49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240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4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50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4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63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78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17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35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254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593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4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Types of Design patterns</a:t>
            </a:r>
          </a:p>
        </p:txBody>
      </p:sp>
      <p:pic>
        <p:nvPicPr>
          <p:cNvPr id="1026" name="Picture 2" descr="observer-software-design-pattern-5-638">
            <a:extLst>
              <a:ext uri="{FF2B5EF4-FFF2-40B4-BE49-F238E27FC236}">
                <a16:creationId xmlns:a16="http://schemas.microsoft.com/office/drawing/2014/main" id="{C75B2B49-3B83-4627-8B33-F06800797F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2" t="24731" r="3788" b="9989"/>
          <a:stretch/>
        </p:blipFill>
        <p:spPr bwMode="auto">
          <a:xfrm>
            <a:off x="78467" y="1988840"/>
            <a:ext cx="898706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62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Strategy</a:t>
            </a:r>
            <a:endParaRPr lang="en-GB" sz="4500" dirty="0"/>
          </a:p>
        </p:txBody>
      </p:sp>
      <p:pic>
        <p:nvPicPr>
          <p:cNvPr id="10242" name="Picture 2" descr="Lightbox">
            <a:extLst>
              <a:ext uri="{FF2B5EF4-FFF2-40B4-BE49-F238E27FC236}">
                <a16:creationId xmlns:a16="http://schemas.microsoft.com/office/drawing/2014/main" id="{38FA1B12-BEA6-49F2-95C7-9239A4D1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18631"/>
            <a:ext cx="8784976" cy="523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0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Observer</a:t>
            </a:r>
            <a:endParaRPr lang="en-GB" sz="4500" dirty="0"/>
          </a:p>
        </p:txBody>
      </p:sp>
      <p:pic>
        <p:nvPicPr>
          <p:cNvPr id="11268" name="Picture 4" descr="Lightbox">
            <a:extLst>
              <a:ext uri="{FF2B5EF4-FFF2-40B4-BE49-F238E27FC236}">
                <a16:creationId xmlns:a16="http://schemas.microsoft.com/office/drawing/2014/main" id="{8E994CE5-D886-4D14-8E2F-4D8506D96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8" y="1700808"/>
            <a:ext cx="9094018" cy="457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2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Chain of Responsibility</a:t>
            </a:r>
            <a:endParaRPr lang="en-GB" sz="4500" dirty="0"/>
          </a:p>
        </p:txBody>
      </p:sp>
      <p:pic>
        <p:nvPicPr>
          <p:cNvPr id="12290" name="Picture 2" descr="Chain of Responsability design pattern sequence diagram.">
            <a:extLst>
              <a:ext uri="{FF2B5EF4-FFF2-40B4-BE49-F238E27FC236}">
                <a16:creationId xmlns:a16="http://schemas.microsoft.com/office/drawing/2014/main" id="{AE7D0DC8-2EA7-43BF-8EBF-9D7973220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t="18782" r="4326" b="6088"/>
          <a:stretch/>
        </p:blipFill>
        <p:spPr bwMode="auto">
          <a:xfrm>
            <a:off x="11659" y="1988840"/>
            <a:ext cx="9120681" cy="377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89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Types of Design patterns</a:t>
            </a:r>
          </a:p>
        </p:txBody>
      </p:sp>
      <p:pic>
        <p:nvPicPr>
          <p:cNvPr id="2050" name="Picture 2" descr="https://www.edubridgeindia.com/blog/storage/2022/03/design-patterns-types.jpg">
            <a:extLst>
              <a:ext uri="{FF2B5EF4-FFF2-40B4-BE49-F238E27FC236}">
                <a16:creationId xmlns:a16="http://schemas.microsoft.com/office/drawing/2014/main" id="{FE960BFC-6254-444C-BD9C-2226FED2A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2965" r="1963" b="2166"/>
          <a:stretch/>
        </p:blipFill>
        <p:spPr bwMode="auto">
          <a:xfrm>
            <a:off x="25105" y="1700808"/>
            <a:ext cx="9101753" cy="477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27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Factory method</a:t>
            </a:r>
          </a:p>
        </p:txBody>
      </p:sp>
      <p:pic>
        <p:nvPicPr>
          <p:cNvPr id="3076" name="Picture 4" descr="Lightbox">
            <a:extLst>
              <a:ext uri="{FF2B5EF4-FFF2-40B4-BE49-F238E27FC236}">
                <a16:creationId xmlns:a16="http://schemas.microsoft.com/office/drawing/2014/main" id="{675469F1-BBBC-42C4-B5ED-AE2D6152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916832"/>
            <a:ext cx="85534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0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Abstract factory</a:t>
            </a: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D805131E-A4E1-4610-8681-54D2314E7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1" y="1916832"/>
            <a:ext cx="8885917" cy="452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61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Adapter</a:t>
            </a:r>
          </a:p>
        </p:txBody>
      </p:sp>
      <p:pic>
        <p:nvPicPr>
          <p:cNvPr id="7170" name="Picture 2" descr="pattern4">
            <a:extLst>
              <a:ext uri="{FF2B5EF4-FFF2-40B4-BE49-F238E27FC236}">
                <a16:creationId xmlns:a16="http://schemas.microsoft.com/office/drawing/2014/main" id="{048BAB67-F1CE-4597-8E1D-FB17D8D56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81" y="1844824"/>
            <a:ext cx="879123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77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Facade</a:t>
            </a:r>
          </a:p>
        </p:txBody>
      </p:sp>
      <p:pic>
        <p:nvPicPr>
          <p:cNvPr id="6146" name="Picture 2" descr="https://media.geeksforgeeks.org/wp-content/uploads/facadeA.png">
            <a:extLst>
              <a:ext uri="{FF2B5EF4-FFF2-40B4-BE49-F238E27FC236}">
                <a16:creationId xmlns:a16="http://schemas.microsoft.com/office/drawing/2014/main" id="{298D6737-2779-40AE-9F67-DAAFF4499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17232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80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Decorator</a:t>
            </a:r>
          </a:p>
        </p:txBody>
      </p:sp>
      <p:pic>
        <p:nvPicPr>
          <p:cNvPr id="5122" name="Picture 2" descr="Lightbox">
            <a:extLst>
              <a:ext uri="{FF2B5EF4-FFF2-40B4-BE49-F238E27FC236}">
                <a16:creationId xmlns:a16="http://schemas.microsoft.com/office/drawing/2014/main" id="{9015B64F-B4A1-460A-AE33-C45B611EE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/>
        </p:blipFill>
        <p:spPr bwMode="auto">
          <a:xfrm>
            <a:off x="0" y="1484784"/>
            <a:ext cx="9144000" cy="539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5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Proxy</a:t>
            </a:r>
          </a:p>
        </p:txBody>
      </p:sp>
      <p:pic>
        <p:nvPicPr>
          <p:cNvPr id="8194" name="Picture 2" descr="https://media.geeksforgeeks.org/wp-content/uploads/19702635_1413820232028220_8628994446322905016_o-1024x589.jpg">
            <a:extLst>
              <a:ext uri="{FF2B5EF4-FFF2-40B4-BE49-F238E27FC236}">
                <a16:creationId xmlns:a16="http://schemas.microsoft.com/office/drawing/2014/main" id="{401856C9-7286-434D-8613-AAB13E0FF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7006"/>
            <a:ext cx="9144000" cy="525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07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Template method</a:t>
            </a:r>
          </a:p>
        </p:txBody>
      </p:sp>
      <p:pic>
        <p:nvPicPr>
          <p:cNvPr id="9218" name="Picture 2" descr="Lightbox">
            <a:extLst>
              <a:ext uri="{FF2B5EF4-FFF2-40B4-BE49-F238E27FC236}">
                <a16:creationId xmlns:a16="http://schemas.microsoft.com/office/drawing/2014/main" id="{B23B6B81-CE72-48BB-88E5-84E1160CE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9" t="14369" r="6985" b="3526"/>
          <a:stretch/>
        </p:blipFill>
        <p:spPr bwMode="auto">
          <a:xfrm>
            <a:off x="977373" y="1700808"/>
            <a:ext cx="7189253" cy="470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396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8791</TotalTime>
  <Words>35</Words>
  <Application>Microsoft Office PowerPoint</Application>
  <PresentationFormat>On-screen Show (4:3)</PresentationFormat>
  <Paragraphs>24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Constantia</vt:lpstr>
      <vt:lpstr>Wingdings 2</vt:lpstr>
      <vt:lpstr>Поток</vt:lpstr>
      <vt:lpstr>Types of Design patterns</vt:lpstr>
      <vt:lpstr>Types of Design patterns</vt:lpstr>
      <vt:lpstr>Factory method</vt:lpstr>
      <vt:lpstr>Abstract factory</vt:lpstr>
      <vt:lpstr>Adapter</vt:lpstr>
      <vt:lpstr>Facade</vt:lpstr>
      <vt:lpstr>Decorator</vt:lpstr>
      <vt:lpstr>Proxy</vt:lpstr>
      <vt:lpstr>Template method</vt:lpstr>
      <vt:lpstr>Strategy</vt:lpstr>
      <vt:lpstr>Observer</vt:lpstr>
      <vt:lpstr>Chain of Responsibility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143</cp:revision>
  <dcterms:created xsi:type="dcterms:W3CDTF">2018-12-18T10:40:25Z</dcterms:created>
  <dcterms:modified xsi:type="dcterms:W3CDTF">2023-02-17T17:21:14Z</dcterms:modified>
</cp:coreProperties>
</file>