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93536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4228200"/>
            <a:ext cx="26496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438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422820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935360"/>
            <a:ext cx="401580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28200"/>
            <a:ext cx="822924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3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lIns="0" rIns="1836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1" lang="ru-RU" sz="5600" spc="-1" strike="noStrike">
                <a:solidFill>
                  <a:srgbClr val="50e0ea"/>
                </a:solidFill>
                <a:latin typeface="Calibri"/>
              </a:rPr>
              <a:t>Образец заголовка</a:t>
            </a:r>
            <a:endParaRPr b="0" lang="ru-RU" sz="5600" spc="-1" strike="noStrike">
              <a:solidFill>
                <a:srgbClr val="ffffff"/>
              </a:solidFill>
              <a:latin typeface="Constantia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57A91A28-BAF2-4364-B72A-3612606B0751}" type="datetime">
              <a:rPr b="0" lang="en-US" sz="1200" spc="-1" strike="noStrike">
                <a:solidFill>
                  <a:srgbClr val="d1eaed"/>
                </a:solidFill>
                <a:latin typeface="Constantia"/>
              </a:rPr>
              <a:t>2/15/19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C9912626-06AC-4759-A73A-4E081896CF4D}" type="slidenum">
              <a:rPr b="0" lang="en-US" sz="1200" spc="-1" strike="noStrike">
                <a:solidFill>
                  <a:srgbClr val="d1eaed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ffffff"/>
                </a:solidFill>
                <a:latin typeface="Constantia"/>
              </a:rPr>
              <a:t>Click to edit the outline text format</a:t>
            </a:r>
            <a:endParaRPr b="0" lang="ru-RU" sz="2600" spc="-1" strike="noStrike">
              <a:solidFill>
                <a:srgbClr val="ffffff"/>
              </a:solidFill>
              <a:latin typeface="Constant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ffffff"/>
                </a:solidFill>
                <a:latin typeface="Constantia"/>
              </a:rPr>
              <a:t>Second Outline Level</a:t>
            </a:r>
            <a:endParaRPr b="0" lang="ru-RU" sz="2100" spc="-1" strike="noStrike">
              <a:solidFill>
                <a:srgbClr val="ffffff"/>
              </a:solidFill>
              <a:latin typeface="Constant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Third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Fourth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Fifth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Sixth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Constantia"/>
              </a:rPr>
              <a:t>Seventh Outline Level</a:t>
            </a:r>
            <a:endParaRPr b="0" lang="ru-RU" sz="20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-9360" y="-7200"/>
            <a:ext cx="9162720" cy="1041120"/>
          </a:xfrm>
          <a:custGeom>
            <a:avLst/>
            <a:gdLst/>
            <a:ah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 rotWithShape="0"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4381560" y="-7200"/>
            <a:ext cx="4762080" cy="637920"/>
          </a:xfrm>
          <a:custGeom>
            <a:avLst/>
            <a:gdLst/>
            <a:ah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" name="Group 3"/>
          <p:cNvGrpSpPr/>
          <p:nvPr/>
        </p:nvGrpSpPr>
        <p:grpSpPr>
          <a:xfrm>
            <a:off x="-29160" y="-16560"/>
            <a:ext cx="9197640" cy="1086120"/>
            <a:chOff x="-29160" y="-16560"/>
            <a:chExt cx="9197640" cy="1086120"/>
          </a:xfrm>
        </p:grpSpPr>
        <p:sp>
          <p:nvSpPr>
            <p:cNvPr id="49" name="CustomShape 4"/>
            <p:cNvSpPr/>
            <p:nvPr/>
          </p:nvSpPr>
          <p:spPr>
            <a:xfrm rot="21435600">
              <a:off x="-18720" y="201960"/>
              <a:ext cx="9162720" cy="648720"/>
            </a:xfrm>
            <a:custGeom>
              <a:avLst/>
              <a:gdLst/>
              <a:ah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800">
              <a:solidFill>
                <a:srgbClr val="09b7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"/>
            <p:cNvSpPr/>
            <p:nvPr/>
          </p:nvSpPr>
          <p:spPr>
            <a:xfrm rot="21435600">
              <a:off x="-14040" y="275400"/>
              <a:ext cx="9175320" cy="529920"/>
            </a:xfrm>
            <a:custGeom>
              <a:avLst/>
              <a:gdLst/>
              <a:ah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360">
              <a:solidFill>
                <a:srgbClr val="0f6fc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6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04617b"/>
                </a:solidFill>
                <a:latin typeface="Calibri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19"/>
              </a:spcBef>
              <a:buClr>
                <a:srgbClr val="0bd0d9"/>
              </a:buClr>
              <a:buSzPct val="95000"/>
              <a:buFont typeface="Wingdings 2" charset="2"/>
              <a:buChar char=""/>
            </a:pPr>
            <a:r>
              <a:rPr b="0" lang="ru-RU" sz="2600" spc="-1" strike="noStrike">
                <a:solidFill>
                  <a:srgbClr val="000000"/>
                </a:solidFill>
                <a:latin typeface="Constantia"/>
              </a:rPr>
              <a:t>Образец текста</a:t>
            </a:r>
            <a:endParaRPr b="0" lang="ru-RU" sz="2600" spc="-1" strike="noStrike">
              <a:solidFill>
                <a:srgbClr val="000000"/>
              </a:solidFill>
              <a:latin typeface="Constantia"/>
            </a:endParaRPr>
          </a:p>
          <a:p>
            <a:pPr lvl="1" marL="640080" indent="-246600">
              <a:lnSpc>
                <a:spcPct val="100000"/>
              </a:lnSpc>
              <a:spcBef>
                <a:spcPts val="479"/>
              </a:spcBef>
              <a:buClr>
                <a:srgbClr val="0f6fc6"/>
              </a:buClr>
              <a:buSzPct val="85000"/>
              <a:buFont typeface="Wingdings 2" charset="2"/>
              <a:buChar char=""/>
            </a:pPr>
            <a:r>
              <a:rPr b="0" lang="ru-RU" sz="2400" spc="-1" strike="noStrike">
                <a:solidFill>
                  <a:srgbClr val="000000"/>
                </a:solidFill>
                <a:latin typeface="Constantia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onstantia"/>
            </a:endParaRPr>
          </a:p>
          <a:p>
            <a:pPr lvl="2" marL="914400" indent="-246600">
              <a:lnSpc>
                <a:spcPct val="100000"/>
              </a:lnSpc>
              <a:spcBef>
                <a:spcPts val="420"/>
              </a:spcBef>
              <a:buClr>
                <a:srgbClr val="009dd9"/>
              </a:buClr>
              <a:buSzPct val="70000"/>
              <a:buFont typeface="Wingdings 2" charset="2"/>
              <a:buChar char=""/>
            </a:pPr>
            <a:r>
              <a:rPr b="0" lang="ru-RU" sz="2100" spc="-1" strike="noStrike">
                <a:solidFill>
                  <a:srgbClr val="000000"/>
                </a:solidFill>
                <a:latin typeface="Constantia"/>
              </a:rPr>
              <a:t>Третий уровень</a:t>
            </a:r>
            <a:endParaRPr b="0" lang="ru-RU" sz="2100" spc="-1" strike="noStrike">
              <a:solidFill>
                <a:srgbClr val="000000"/>
              </a:solidFill>
              <a:latin typeface="Constantia"/>
            </a:endParaRPr>
          </a:p>
          <a:p>
            <a:pPr lvl="3" marL="1188720" indent="-209880">
              <a:lnSpc>
                <a:spcPct val="100000"/>
              </a:lnSpc>
              <a:spcBef>
                <a:spcPts val="400"/>
              </a:spcBef>
              <a:buClr>
                <a:srgbClr val="0bd0d9"/>
              </a:buClr>
              <a:buSzPct val="65000"/>
              <a:buFont typeface="Wingdings 2" charset="2"/>
              <a:buChar char=""/>
            </a:pPr>
            <a:r>
              <a:rPr b="0" lang="ru-RU" sz="2000" spc="-1" strike="noStrike">
                <a:solidFill>
                  <a:srgbClr val="000000"/>
                </a:solidFill>
                <a:latin typeface="Constantia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onstantia"/>
            </a:endParaRPr>
          </a:p>
          <a:p>
            <a:pPr lvl="4" marL="1463040" indent="-209880">
              <a:lnSpc>
                <a:spcPct val="100000"/>
              </a:lnSpc>
              <a:spcBef>
                <a:spcPts val="400"/>
              </a:spcBef>
              <a:buClr>
                <a:srgbClr val="10cf9b"/>
              </a:buClr>
              <a:buSzPct val="65000"/>
              <a:buFont typeface="Wingdings 2" charset="2"/>
              <a:buChar char=""/>
            </a:pPr>
            <a:r>
              <a:rPr b="0" lang="ru-RU" sz="2000" spc="-1" strike="noStrike">
                <a:solidFill>
                  <a:srgbClr val="000000"/>
                </a:solidFill>
                <a:latin typeface="Constantia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onstantia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fld id="{0A3E12DE-B041-4F5B-9655-90FA05A8A25A}" type="datetime">
              <a:rPr b="0" lang="en-US" sz="1200" spc="-1" strike="noStrike">
                <a:solidFill>
                  <a:srgbClr val="035c75"/>
                </a:solidFill>
                <a:latin typeface="Constantia"/>
              </a:rPr>
              <a:t>2/15/19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lIns="0" rIns="0" tIns="0" bIns="0" anchor="b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F3F1104-AD9C-4E4D-8D72-66E998C7B535}" type="slidenum">
              <a:rPr b="0" lang="en-US" sz="1200" spc="-1" strike="noStrike">
                <a:solidFill>
                  <a:srgbClr val="035c75"/>
                </a:solidFill>
                <a:latin typeface="Constanti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33520" y="1371600"/>
            <a:ext cx="7851240" cy="1828440"/>
          </a:xfrm>
          <a:prstGeom prst="rect">
            <a:avLst/>
          </a:prstGeom>
          <a:noFill/>
          <a:ln>
            <a:noFill/>
          </a:ln>
        </p:spPr>
        <p:txBody>
          <a:bodyPr lIns="0" rIns="18360" tIns="0" bIns="0" anchor="b"/>
          <a:p>
            <a:pPr algn="ctr">
              <a:lnSpc>
                <a:spcPct val="100000"/>
              </a:lnSpc>
            </a:pPr>
            <a:r>
              <a:rPr b="1" lang="ru-RU" sz="8800" spc="-1" strike="noStrike">
                <a:solidFill>
                  <a:srgbClr val="50e0ea"/>
                </a:solidFill>
                <a:latin typeface="Calibri"/>
              </a:rPr>
              <a:t>JAVA</a:t>
            </a:r>
            <a:r>
              <a:rPr b="1" lang="ru-RU" sz="5600" spc="-1" strike="noStrike">
                <a:solidFill>
                  <a:srgbClr val="50e0ea"/>
                </a:solidFill>
                <a:latin typeface="Calibri"/>
              </a:rPr>
              <a:t> </a:t>
            </a:r>
            <a:endParaRPr b="0" lang="ru-RU" sz="5600" spc="-1" strike="noStrike">
              <a:solidFill>
                <a:srgbClr val="ffffff"/>
              </a:solidFill>
              <a:latin typeface="Constant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704160"/>
            <a:ext cx="8229240" cy="667440"/>
          </a:xfrm>
          <a:prstGeom prst="rect">
            <a:avLst/>
          </a:prstGeom>
          <a:noFill/>
          <a:ln>
            <a:noFill/>
          </a:ln>
        </p:spPr>
        <p:txBody>
          <a:bodyPr lIns="0" rIns="0" tIns="45000" bIns="0" anchor="b"/>
          <a:p>
            <a:pPr>
              <a:lnSpc>
                <a:spcPct val="100000"/>
              </a:lnSpc>
            </a:pPr>
            <a:r>
              <a:rPr b="0" lang="ru-RU" sz="5000" spc="-1" strike="noStrike">
                <a:solidFill>
                  <a:srgbClr val="04617b"/>
                </a:solidFill>
                <a:latin typeface="Calibri"/>
              </a:rPr>
              <a:t>Spring framework runtime</a:t>
            </a:r>
            <a:endParaRPr b="0" lang="ru-RU" sz="5000" spc="-1" strike="noStrike">
              <a:solidFill>
                <a:srgbClr val="000000"/>
              </a:solidFill>
              <a:latin typeface="Constantia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0080" y="1358280"/>
            <a:ext cx="7772400" cy="537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</TotalTime>
  <Application>LibreOffice/6.1.0.3$Windows_X86_64 LibreOffice_project/efb621ed25068d70781dc026f7e9c5187a4decd1</Application>
  <Words>5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2018-12-18T10:40:25Z</dcterms:created>
  <dc:creator>Serg</dc:creator>
  <dc:description/>
  <dc:language>en-US</dc:language>
  <cp:lastModifiedBy/>
  <dcterms:modified xsi:type="dcterms:W3CDTF">2019-02-15T12:31:06Z</dcterms:modified>
  <cp:revision>3</cp:revision>
  <dc:subject/>
  <dc:title>Java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