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ru-RU" sz="5600" spc="-1" strike="noStrike">
                <a:solidFill>
                  <a:srgbClr val="50e0ea"/>
                </a:solidFill>
                <a:latin typeface="Calibri"/>
              </a:rPr>
              <a:t>Образец заголовка</a:t>
            </a:r>
            <a:endParaRPr b="0" lang="ru-RU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59C5DC43-0587-4481-B0C7-DA9A328CD78B}" type="datetime">
              <a:rPr b="0" lang="en-US" sz="1200" spc="-1" strike="noStrike">
                <a:solidFill>
                  <a:srgbClr val="d1eaed"/>
                </a:solidFill>
                <a:latin typeface="Constantia"/>
              </a:rPr>
              <a:t>1/15/19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94CD110-5D03-47F3-BD6E-824F6DAB4A8E}" type="slidenum">
              <a:rPr b="0" lang="en-US" sz="1200" spc="-1" strike="noStrike">
                <a:solidFill>
                  <a:srgbClr val="d1eaed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ru-RU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ru-RU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04617b"/>
                </a:solidFill>
                <a:latin typeface="Calibri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Образец текста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ru-RU" sz="2400" spc="-1" strike="noStrike">
                <a:solidFill>
                  <a:srgbClr val="000000"/>
                </a:solidFill>
                <a:latin typeface="Constantia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onstantia"/>
              </a:rPr>
              <a:t>Третий уровень</a:t>
            </a:r>
            <a:endParaRPr b="0" lang="ru-RU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ru-RU" sz="2000" spc="-1" strike="noStrike">
                <a:solidFill>
                  <a:srgbClr val="000000"/>
                </a:solidFill>
                <a:latin typeface="Constantia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ru-RU" sz="2000" spc="-1" strike="noStrike">
                <a:solidFill>
                  <a:srgbClr val="000000"/>
                </a:solidFill>
                <a:latin typeface="Constantia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EC750102-7BAB-43C8-AE4E-E829A2F92ED9}" type="datetime">
              <a:rPr b="0" lang="en-US" sz="1200" spc="-1" strike="noStrike">
                <a:solidFill>
                  <a:srgbClr val="035c75"/>
                </a:solidFill>
                <a:latin typeface="Constantia"/>
              </a:rPr>
              <a:t>1/15/19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726A449-06CF-4524-AA82-A3F499FD020E}" type="slidenum">
              <a:rPr b="0" lang="en-US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pPr algn="ctr">
              <a:lnSpc>
                <a:spcPct val="100000"/>
              </a:lnSpc>
            </a:pPr>
            <a:r>
              <a:rPr b="1" lang="ru-RU" sz="8800" spc="-1" strike="noStrike">
                <a:solidFill>
                  <a:srgbClr val="50e0ea"/>
                </a:solidFill>
                <a:latin typeface="Calibri"/>
              </a:rPr>
              <a:t>JAVA</a:t>
            </a:r>
            <a:r>
              <a:rPr b="1" lang="ru-RU" sz="5600" spc="-1" strike="noStrike">
                <a:solidFill>
                  <a:srgbClr val="50e0ea"/>
                </a:solidFill>
                <a:latin typeface="Calibri"/>
              </a:rPr>
              <a:t> </a:t>
            </a:r>
            <a:endParaRPr b="0" lang="ru-RU" sz="5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04617b"/>
                </a:solidFill>
                <a:latin typeface="Calibri"/>
              </a:rPr>
              <a:t>Multitheads. Процеси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29722" t="32458" r="11272" b="15841"/>
          <a:stretch/>
        </p:blipFill>
        <p:spPr>
          <a:xfrm>
            <a:off x="183240" y="1920240"/>
            <a:ext cx="867096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04617b"/>
                </a:solidFill>
                <a:latin typeface="Calibri"/>
              </a:rPr>
              <a:t>Multitheads. Статус потоків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28723" t="31227" r="16275" b="20760"/>
          <a:stretch/>
        </p:blipFill>
        <p:spPr>
          <a:xfrm>
            <a:off x="457560" y="2193480"/>
            <a:ext cx="8320680" cy="393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04617b"/>
                </a:solidFill>
                <a:latin typeface="Calibri"/>
              </a:rPr>
              <a:t>GC. Циклічні залежності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rcRect l="30723" t="37610" r="9274" b="19920"/>
          <a:stretch/>
        </p:blipFill>
        <p:spPr>
          <a:xfrm>
            <a:off x="392760" y="2194560"/>
            <a:ext cx="8111160" cy="310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Application>LibreOffice/6.1.0.3$Windows_X86_64 LibreOffice_project/efb621ed25068d70781dc026f7e9c5187a4decd1</Application>
  <Words>5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2018-12-18T10:40:25Z</dcterms:created>
  <dc:creator>Serg</dc:creator>
  <dc:description/>
  <dc:language>en-US</dc:language>
  <cp:lastModifiedBy/>
  <dcterms:modified xsi:type="dcterms:W3CDTF">2019-01-15T12:18:50Z</dcterms:modified>
  <cp:revision>3</cp:revision>
  <dc:subject/>
  <dc:title>Java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