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JAVA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3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целей по </a:t>
            </a:r>
            <a:r>
              <a:rPr lang="en-US" dirty="0"/>
              <a:t>SMART</a:t>
            </a:r>
            <a:endParaRPr lang="ru-RU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smart Ð¼ÐµÑÐ¾Ð´Ð¾Ð»Ð¾Ð³Ð¸Ñ Ð¾Ð¿Ð¸ÑÐ°Ð½Ð¸Ðµ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65" y="2564904"/>
            <a:ext cx="880328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83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Поток</vt:lpstr>
      <vt:lpstr>JAVA </vt:lpstr>
      <vt:lpstr>Постановка целей по SMART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Serg</cp:lastModifiedBy>
  <cp:revision>2</cp:revision>
  <dcterms:created xsi:type="dcterms:W3CDTF">2018-12-18T10:40:25Z</dcterms:created>
  <dcterms:modified xsi:type="dcterms:W3CDTF">2018-12-18T10:46:21Z</dcterms:modified>
</cp:coreProperties>
</file>