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09.10.2021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09.10.2021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09.10.2021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09.10.2021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09.10.2021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09.10.2021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09.10.2021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09.10.2021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09.10.2021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4C71EC6-210F-42DE-9C53-41977AD35B3D}" type="datetimeFigureOut">
              <a:rPr lang="ru-RU" smtClean="0"/>
              <a:t>09.10.2021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219200"/>
            <a:ext cx="8352928" cy="2152650"/>
          </a:xfrm>
        </p:spPr>
        <p:txBody>
          <a:bodyPr/>
          <a:lstStyle/>
          <a:p>
            <a:pPr algn="ctr"/>
            <a:r>
              <a:rPr lang="ru-RU" sz="3600" dirty="0" smtClean="0"/>
              <a:t>Презентация по практике</a:t>
            </a:r>
            <a:br>
              <a:rPr lang="ru-RU" sz="3600" dirty="0" smtClean="0"/>
            </a:br>
            <a:r>
              <a:rPr lang="ru-RU" sz="3600" dirty="0" smtClean="0"/>
              <a:t>на тему «Разработка мобильного приложения для хранения заметок»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Подготовил студент группы БВТ1901</a:t>
            </a:r>
          </a:p>
          <a:p>
            <a:r>
              <a:rPr lang="ru-RU" dirty="0" smtClean="0"/>
              <a:t>Перевозчиков Сергей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968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628800"/>
            <a:ext cx="6096000" cy="4608512"/>
          </a:xfrm>
        </p:spPr>
        <p:txBody>
          <a:bodyPr anchor="t">
            <a:normAutofit/>
          </a:bodyPr>
          <a:lstStyle/>
          <a:p>
            <a:pPr marL="18288" indent="0">
              <a:buNone/>
            </a:pPr>
            <a:r>
              <a:rPr lang="ru-RU" dirty="0" smtClean="0">
                <a:effectLst/>
              </a:rPr>
              <a:t>При добавлении в заметку рисунка нажатием на «Рисунок» открывается экран рисования.</a:t>
            </a:r>
          </a:p>
          <a:p>
            <a:r>
              <a:rPr lang="ru-RU" dirty="0" smtClean="0">
                <a:effectLst/>
              </a:rPr>
              <a:t>Нажав на квадратную кнопку можно открыть панель для выбора цвета кисти</a:t>
            </a:r>
          </a:p>
          <a:p>
            <a:r>
              <a:rPr lang="ru-RU" dirty="0" smtClean="0">
                <a:effectLst/>
              </a:rPr>
              <a:t>Слайдер на нижней панели инструментов отвечает за толщину кисти</a:t>
            </a:r>
          </a:p>
          <a:p>
            <a:r>
              <a:rPr lang="ru-RU" dirty="0" smtClean="0">
                <a:effectLst/>
              </a:rPr>
              <a:t>Кнопки на верхней панели позволяют отменять и повторять отмененные действия. При новом действии после отмены все сохранения отмененных действий пропадают</a:t>
            </a:r>
            <a:endParaRPr lang="ru-RU" dirty="0">
              <a:effectLst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27584" y="476672"/>
            <a:ext cx="7543800" cy="914400"/>
          </a:xfrm>
        </p:spPr>
        <p:txBody>
          <a:bodyPr/>
          <a:lstStyle/>
          <a:p>
            <a:r>
              <a:rPr lang="ru-RU" sz="3200" dirty="0" smtClean="0"/>
              <a:t>Экран рисования (</a:t>
            </a:r>
            <a:r>
              <a:rPr lang="en-US" sz="3200" dirty="0" smtClean="0"/>
              <a:t>Drawing Activity)</a:t>
            </a:r>
            <a:endParaRPr lang="ru-RU" sz="3200" dirty="0"/>
          </a:p>
        </p:txBody>
      </p:sp>
      <p:pic>
        <p:nvPicPr>
          <p:cNvPr id="8194" name="Picture 2" descr="C:\BVT\Practics2\Screenshot_16337512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628800"/>
            <a:ext cx="2533782" cy="450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97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556792"/>
            <a:ext cx="5256584" cy="4752528"/>
          </a:xfrm>
        </p:spPr>
        <p:txBody>
          <a:bodyPr anchor="t"/>
          <a:lstStyle/>
          <a:p>
            <a:r>
              <a:rPr lang="ru-RU" dirty="0" smtClean="0"/>
              <a:t>При нажатии на кнопку </a:t>
            </a:r>
            <a:r>
              <a:rPr lang="en-US" dirty="0" smtClean="0"/>
              <a:t>back </a:t>
            </a:r>
            <a:r>
              <a:rPr lang="ru-RU" dirty="0" smtClean="0"/>
              <a:t>на экране или телефоне экран рисования закроется, а рисунок добавится в заметку</a:t>
            </a:r>
          </a:p>
          <a:p>
            <a:r>
              <a:rPr lang="ru-RU" dirty="0" smtClean="0"/>
              <a:t>При нажатии на рисунок в заметке его можно снова открыть для редактирования в экране рисования</a:t>
            </a:r>
          </a:p>
          <a:p>
            <a:r>
              <a:rPr lang="ru-RU" dirty="0" smtClean="0"/>
              <a:t>Рисунок можно удалить, нажав на крестик в правом верхнем углу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99592" y="332656"/>
            <a:ext cx="7543800" cy="914400"/>
          </a:xfrm>
        </p:spPr>
        <p:txBody>
          <a:bodyPr/>
          <a:lstStyle/>
          <a:p>
            <a:r>
              <a:rPr lang="ru-RU" sz="3200" dirty="0"/>
              <a:t>Экран рисования (</a:t>
            </a:r>
            <a:r>
              <a:rPr lang="en-US" sz="3200" dirty="0"/>
              <a:t>Drawing Activity)</a:t>
            </a:r>
            <a:endParaRPr lang="ru-RU" sz="3200" dirty="0"/>
          </a:p>
        </p:txBody>
      </p:sp>
      <p:pic>
        <p:nvPicPr>
          <p:cNvPr id="9218" name="Picture 2" descr="C:\BVT\Practics2\Screenshot_163374373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340768"/>
            <a:ext cx="3050577" cy="542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70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755576" y="1556792"/>
            <a:ext cx="7920880" cy="3657599"/>
          </a:xfrm>
        </p:spPr>
        <p:txBody>
          <a:bodyPr anchor="t"/>
          <a:lstStyle/>
          <a:p>
            <a:pPr marL="18288" indent="0">
              <a:buNone/>
            </a:pPr>
            <a:r>
              <a:rPr lang="ru-RU" dirty="0" smtClean="0">
                <a:effectLst/>
              </a:rPr>
              <a:t>По завершении практики было написано приложение, позволяющее хранить на телефоне текстовые заметки с возможностью добавления изображений, рисунков и списков</a:t>
            </a:r>
            <a:endParaRPr lang="ru-RU" dirty="0">
              <a:effectLst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99592" y="404664"/>
            <a:ext cx="7543800" cy="914400"/>
          </a:xfrm>
        </p:spPr>
        <p:txBody>
          <a:bodyPr/>
          <a:lstStyle/>
          <a:p>
            <a:r>
              <a:rPr lang="ru-RU" sz="3200" dirty="0" smtClean="0"/>
              <a:t>Результаты работы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7678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27584" y="2780928"/>
            <a:ext cx="7543800" cy="9144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248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1988840"/>
            <a:ext cx="6096000" cy="1951111"/>
          </a:xfrm>
        </p:spPr>
        <p:txBody>
          <a:bodyPr anchor="t"/>
          <a:lstStyle/>
          <a:p>
            <a:pPr marL="18288" indent="0">
              <a:buNone/>
            </a:pPr>
            <a:r>
              <a:rPr lang="ru-RU" dirty="0" smtClean="0">
                <a:effectLst/>
              </a:rPr>
              <a:t>Цель работы: написать приложение для </a:t>
            </a:r>
            <a:r>
              <a:rPr lang="en-US" dirty="0" smtClean="0">
                <a:effectLst/>
              </a:rPr>
              <a:t>Android</a:t>
            </a:r>
            <a:r>
              <a:rPr lang="ru-RU" dirty="0" smtClean="0">
                <a:effectLst/>
              </a:rPr>
              <a:t>, реализующее функцию хранения заметок, содержащих текстовую информацию и изображения, а также вывод их на экран и редактирование.</a:t>
            </a:r>
            <a:endParaRPr lang="ru-RU" dirty="0">
              <a:effectLst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27584" y="620688"/>
            <a:ext cx="7543800" cy="914400"/>
          </a:xfrm>
        </p:spPr>
        <p:txBody>
          <a:bodyPr/>
          <a:lstStyle/>
          <a:p>
            <a:pPr algn="ctr"/>
            <a:r>
              <a:rPr lang="ru-RU" sz="3200" dirty="0"/>
              <a:t>Поставленная </a:t>
            </a:r>
            <a:r>
              <a:rPr lang="ru-RU" sz="3200" dirty="0" smtClean="0"/>
              <a:t>задача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4213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751102" y="1412776"/>
            <a:ext cx="5616624" cy="1512168"/>
          </a:xfrm>
        </p:spPr>
        <p:txBody>
          <a:bodyPr anchor="t">
            <a:normAutofit fontScale="92500" lnSpcReduction="10000"/>
          </a:bodyPr>
          <a:lstStyle/>
          <a:p>
            <a:pPr marL="18288" indent="0">
              <a:buNone/>
            </a:pPr>
            <a:r>
              <a:rPr lang="ru-RU" dirty="0" smtClean="0">
                <a:effectLst/>
              </a:rPr>
              <a:t>В качестве инструментов для разработки была выбрана среда разработки </a:t>
            </a:r>
            <a:r>
              <a:rPr lang="en-US" dirty="0" smtClean="0">
                <a:effectLst/>
              </a:rPr>
              <a:t>Android Studio</a:t>
            </a:r>
            <a:r>
              <a:rPr lang="ru-RU" dirty="0" smtClean="0">
                <a:effectLst/>
              </a:rPr>
              <a:t>, предоставляющая удобный интерфейс, а также эмулятор для тестирования приложения.</a:t>
            </a:r>
          </a:p>
          <a:p>
            <a:pPr marL="18288" indent="0">
              <a:buNone/>
            </a:pPr>
            <a:r>
              <a:rPr lang="ru-RU" dirty="0" smtClean="0">
                <a:effectLst/>
              </a:rPr>
              <a:t>Выбран язык </a:t>
            </a:r>
            <a:r>
              <a:rPr lang="en-US" dirty="0" smtClean="0">
                <a:effectLst/>
              </a:rPr>
              <a:t>Java.</a:t>
            </a:r>
            <a:endParaRPr lang="ru-RU" dirty="0">
              <a:effectLst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27584" y="476672"/>
            <a:ext cx="7543800" cy="914400"/>
          </a:xfrm>
        </p:spPr>
        <p:txBody>
          <a:bodyPr/>
          <a:lstStyle/>
          <a:p>
            <a:r>
              <a:rPr lang="ru-RU" sz="3200" dirty="0"/>
              <a:t>Использованные инструменты для </a:t>
            </a:r>
            <a:r>
              <a:rPr lang="ru-RU" sz="3200" dirty="0" smtClean="0"/>
              <a:t>разработки</a:t>
            </a:r>
            <a:endParaRPr lang="ru-RU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56992"/>
            <a:ext cx="5220072" cy="2936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C:\BVT\Practics2\Безымянный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150" y="1124744"/>
            <a:ext cx="2711436" cy="481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9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39552" y="1340768"/>
            <a:ext cx="8424936" cy="1960219"/>
          </a:xfrm>
        </p:spPr>
        <p:txBody>
          <a:bodyPr anchor="t">
            <a:normAutofit fontScale="92500"/>
          </a:bodyPr>
          <a:lstStyle/>
          <a:p>
            <a:pPr marL="18288" indent="0">
              <a:buNone/>
            </a:pPr>
            <a:r>
              <a:rPr lang="ru-RU" dirty="0" smtClean="0">
                <a:effectLst/>
              </a:rPr>
              <a:t>Для реализации функционала приложения с заметками было создано 3 </a:t>
            </a:r>
            <a:r>
              <a:rPr lang="en-US" dirty="0" smtClean="0">
                <a:effectLst/>
              </a:rPr>
              <a:t>activity</a:t>
            </a:r>
            <a:r>
              <a:rPr lang="ru-RU" dirty="0" smtClean="0">
                <a:effectLst/>
              </a:rPr>
              <a:t>:</a:t>
            </a:r>
          </a:p>
          <a:p>
            <a:r>
              <a:rPr lang="ru-RU" dirty="0" smtClean="0">
                <a:effectLst/>
              </a:rPr>
              <a:t>Экран, на котором отображаются хранящиеся на устройстве заметки</a:t>
            </a:r>
          </a:p>
          <a:p>
            <a:r>
              <a:rPr lang="ru-RU" dirty="0" smtClean="0">
                <a:effectLst/>
              </a:rPr>
              <a:t>Экран просмотра и редактирования заметки</a:t>
            </a:r>
          </a:p>
          <a:p>
            <a:r>
              <a:rPr lang="ru-RU" dirty="0" smtClean="0">
                <a:effectLst/>
              </a:rPr>
              <a:t>Экран рисования для добавления рукописных заметок или рисунков</a:t>
            </a:r>
            <a:endParaRPr lang="ru-RU" dirty="0">
              <a:effectLst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99592" y="404664"/>
            <a:ext cx="7543800" cy="914400"/>
          </a:xfrm>
        </p:spPr>
        <p:txBody>
          <a:bodyPr/>
          <a:lstStyle/>
          <a:p>
            <a:r>
              <a:rPr lang="ru-RU" sz="3200" dirty="0" smtClean="0">
                <a:effectLst/>
              </a:rPr>
              <a:t>Создание экранов (</a:t>
            </a:r>
            <a:r>
              <a:rPr lang="en-US" sz="3200" dirty="0" smtClean="0">
                <a:effectLst/>
              </a:rPr>
              <a:t>activity</a:t>
            </a:r>
            <a:r>
              <a:rPr lang="ru-RU" sz="3200" dirty="0" smtClean="0">
                <a:effectLst/>
              </a:rPr>
              <a:t>) </a:t>
            </a:r>
            <a:r>
              <a:rPr lang="ru-RU" sz="3200" dirty="0">
                <a:effectLst/>
              </a:rPr>
              <a:t>и</a:t>
            </a:r>
            <a:r>
              <a:rPr lang="ru-RU" sz="3200" dirty="0" smtClean="0">
                <a:effectLst/>
              </a:rPr>
              <a:t> интерфейса приложения</a:t>
            </a:r>
            <a:endParaRPr lang="ru-RU" sz="3200" dirty="0">
              <a:effectLst/>
            </a:endParaRPr>
          </a:p>
        </p:txBody>
      </p:sp>
      <p:pic>
        <p:nvPicPr>
          <p:cNvPr id="2050" name="Picture 2" descr="C:\BVT\Practics2\Screenshot_163375117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12976"/>
            <a:ext cx="1872208" cy="332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BVT\Practics2\Screenshot_163375122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212973"/>
            <a:ext cx="1872208" cy="332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BVT\Practics2\Screenshot_163375431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212975"/>
            <a:ext cx="1872208" cy="332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3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1412776"/>
            <a:ext cx="5112568" cy="5040560"/>
          </a:xfrm>
        </p:spPr>
        <p:txBody>
          <a:bodyPr anchor="t"/>
          <a:lstStyle/>
          <a:p>
            <a:pPr marL="18288" indent="0">
              <a:buNone/>
            </a:pPr>
            <a:r>
              <a:rPr lang="ru-RU" dirty="0" smtClean="0">
                <a:effectLst/>
              </a:rPr>
              <a:t>Данный экран отображает сетку (</a:t>
            </a:r>
            <a:r>
              <a:rPr lang="en-US" dirty="0" err="1" smtClean="0">
                <a:effectLst/>
              </a:rPr>
              <a:t>GridView</a:t>
            </a:r>
            <a:r>
              <a:rPr lang="ru-RU" dirty="0" smtClean="0">
                <a:effectLst/>
              </a:rPr>
              <a:t>) из всех, хранящихся на телефоне заметок.</a:t>
            </a:r>
          </a:p>
          <a:p>
            <a:r>
              <a:rPr lang="ru-RU" dirty="0" smtClean="0">
                <a:effectLst/>
              </a:rPr>
              <a:t>При нажатии на одну из них откроется экран редактирования.</a:t>
            </a:r>
          </a:p>
          <a:p>
            <a:r>
              <a:rPr lang="en-US" dirty="0" smtClean="0">
                <a:effectLst/>
              </a:rPr>
              <a:t>Floating action button </a:t>
            </a:r>
            <a:r>
              <a:rPr lang="ru-RU" dirty="0" smtClean="0">
                <a:effectLst/>
              </a:rPr>
              <a:t>позволяет создать новую заметку и сразу же открывает ее для редактирования </a:t>
            </a:r>
            <a:endParaRPr lang="ru-RU" dirty="0">
              <a:effectLst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27584" y="404664"/>
            <a:ext cx="7543800" cy="914400"/>
          </a:xfrm>
        </p:spPr>
        <p:txBody>
          <a:bodyPr/>
          <a:lstStyle/>
          <a:p>
            <a:r>
              <a:rPr lang="ru-RU" sz="3200" dirty="0" smtClean="0"/>
              <a:t>Экран заметок (</a:t>
            </a:r>
            <a:r>
              <a:rPr lang="en-US" sz="3200" dirty="0" err="1" smtClean="0"/>
              <a:t>MainActivity</a:t>
            </a:r>
            <a:r>
              <a:rPr lang="en-US" sz="3200" dirty="0" smtClean="0"/>
              <a:t>)</a:t>
            </a:r>
            <a:endParaRPr lang="ru-RU" sz="3200" dirty="0"/>
          </a:p>
        </p:txBody>
      </p:sp>
      <p:pic>
        <p:nvPicPr>
          <p:cNvPr id="3074" name="Picture 2" descr="C:\BVT\Practics2\Screenshot_163375004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484784"/>
            <a:ext cx="2733461" cy="485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34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908720"/>
            <a:ext cx="3888432" cy="3600400"/>
          </a:xfrm>
        </p:spPr>
        <p:txBody>
          <a:bodyPr/>
          <a:lstStyle/>
          <a:p>
            <a:r>
              <a:rPr lang="ru-RU" dirty="0">
                <a:effectLst/>
              </a:rPr>
              <a:t>При долгом зажатии заметки она выделится, и откроется</a:t>
            </a:r>
            <a:r>
              <a:rPr lang="en-US" dirty="0">
                <a:effectLst/>
              </a:rPr>
              <a:t> </a:t>
            </a:r>
            <a:r>
              <a:rPr lang="ru-RU" dirty="0">
                <a:effectLst/>
              </a:rPr>
              <a:t>панель в верхней части экрана (</a:t>
            </a:r>
            <a:r>
              <a:rPr lang="en-US" dirty="0" err="1">
                <a:effectLst/>
              </a:rPr>
              <a:t>ActionMode</a:t>
            </a:r>
            <a:r>
              <a:rPr lang="ru-RU" dirty="0">
                <a:effectLst/>
              </a:rPr>
              <a:t>), позволяющий удалить </a:t>
            </a:r>
            <a:r>
              <a:rPr lang="ru-RU" dirty="0" smtClean="0">
                <a:effectLst/>
              </a:rPr>
              <a:t>ее</a:t>
            </a:r>
            <a:endParaRPr lang="ru-RU" dirty="0">
              <a:effectLst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55576" y="332656"/>
            <a:ext cx="7543800" cy="914400"/>
          </a:xfrm>
        </p:spPr>
        <p:txBody>
          <a:bodyPr/>
          <a:lstStyle/>
          <a:p>
            <a:r>
              <a:rPr lang="ru-RU" sz="3200" dirty="0"/>
              <a:t>Экран заметок (</a:t>
            </a:r>
            <a:r>
              <a:rPr lang="en-US" sz="3200" dirty="0" err="1"/>
              <a:t>MainActivity</a:t>
            </a:r>
            <a:r>
              <a:rPr lang="en-US" sz="3200" dirty="0"/>
              <a:t>)</a:t>
            </a:r>
            <a:endParaRPr lang="ru-RU" sz="3200" dirty="0"/>
          </a:p>
        </p:txBody>
      </p:sp>
      <p:pic>
        <p:nvPicPr>
          <p:cNvPr id="4098" name="Picture 2" descr="C:\BVT\Practics2\Screenshot_163375007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844824"/>
            <a:ext cx="2286270" cy="406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BVT\Practics2\Screenshot_163375008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844824"/>
            <a:ext cx="2304256" cy="409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83568" y="1268760"/>
            <a:ext cx="5400600" cy="4248472"/>
          </a:xfrm>
        </p:spPr>
        <p:txBody>
          <a:bodyPr anchor="t"/>
          <a:lstStyle/>
          <a:p>
            <a:pPr marL="18288" indent="0">
              <a:buNone/>
            </a:pPr>
            <a:r>
              <a:rPr lang="ru-RU" dirty="0" smtClean="0">
                <a:effectLst/>
              </a:rPr>
              <a:t>Данный экран имеет закрепленное в верхней части поле для названия заметки и многострочное поле для хранения текстовой информации.</a:t>
            </a:r>
          </a:p>
          <a:p>
            <a:r>
              <a:rPr lang="ru-RU" dirty="0" smtClean="0">
                <a:effectLst/>
              </a:rPr>
              <a:t>В нижней части экрана расположена кнопка со всплывающим меню, позволяющая добавлять различные элементы в заметку: списки, рисунки, изображения с камеры или из галереи, а также новые текстовые поля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99592" y="332656"/>
            <a:ext cx="7543800" cy="914400"/>
          </a:xfrm>
        </p:spPr>
        <p:txBody>
          <a:bodyPr/>
          <a:lstStyle/>
          <a:p>
            <a:r>
              <a:rPr lang="ru-RU" sz="3200" dirty="0" smtClean="0"/>
              <a:t>Экран редактирования заметки (</a:t>
            </a:r>
            <a:r>
              <a:rPr lang="en-US" sz="3200" dirty="0" err="1" smtClean="0"/>
              <a:t>NoteActivity</a:t>
            </a:r>
            <a:r>
              <a:rPr lang="en-US" sz="3200" dirty="0" smtClean="0"/>
              <a:t>)</a:t>
            </a:r>
            <a:endParaRPr lang="ru-RU" sz="3200" dirty="0"/>
          </a:p>
        </p:txBody>
      </p:sp>
      <p:pic>
        <p:nvPicPr>
          <p:cNvPr id="5122" name="Picture 2" descr="C:\BVT\Practics2\Screenshot_16337544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268760"/>
            <a:ext cx="2483514" cy="441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24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1700808"/>
            <a:ext cx="6096000" cy="4489704"/>
          </a:xfrm>
        </p:spPr>
        <p:txBody>
          <a:bodyPr anchor="t"/>
          <a:lstStyle/>
          <a:p>
            <a:r>
              <a:rPr lang="ru-RU" dirty="0" smtClean="0">
                <a:effectLst/>
              </a:rPr>
              <a:t>Нажатие на </a:t>
            </a:r>
            <a:r>
              <a:rPr lang="en-US" dirty="0" smtClean="0">
                <a:effectLst/>
              </a:rPr>
              <a:t>checkbox </a:t>
            </a:r>
            <a:r>
              <a:rPr lang="ru-RU" dirty="0" smtClean="0">
                <a:effectLst/>
              </a:rPr>
              <a:t>у элемента списка вычеркнет значение элемента</a:t>
            </a:r>
          </a:p>
          <a:p>
            <a:r>
              <a:rPr lang="ru-RU" dirty="0" smtClean="0">
                <a:effectLst/>
              </a:rPr>
              <a:t>Список можно расширять в любом месте просто нажав </a:t>
            </a:r>
            <a:r>
              <a:rPr lang="en-US" dirty="0" smtClean="0">
                <a:effectLst/>
              </a:rPr>
              <a:t>Enter</a:t>
            </a:r>
            <a:endParaRPr lang="ru-RU" dirty="0" smtClean="0">
              <a:effectLst/>
            </a:endParaRPr>
          </a:p>
          <a:p>
            <a:r>
              <a:rPr lang="ru-RU" dirty="0" smtClean="0">
                <a:effectLst/>
              </a:rPr>
              <a:t>Элемент списка можно удалить, нажав на кнопку справа от него</a:t>
            </a:r>
            <a:endParaRPr lang="en-US" dirty="0" smtClean="0">
              <a:effectLst/>
            </a:endParaRPr>
          </a:p>
          <a:p>
            <a:r>
              <a:rPr lang="ru-RU" dirty="0" smtClean="0">
                <a:effectLst/>
              </a:rPr>
              <a:t>Элементы списка и дополнительные текстовые поля можно удалить, стерев все содержимое их полей и нажав </a:t>
            </a:r>
            <a:r>
              <a:rPr lang="en-US" dirty="0" err="1" smtClean="0">
                <a:effectLst/>
              </a:rPr>
              <a:t>BackSpace</a:t>
            </a:r>
            <a:endParaRPr lang="en-US" dirty="0" smtClean="0">
              <a:effectLst/>
            </a:endParaRPr>
          </a:p>
          <a:p>
            <a:r>
              <a:rPr lang="ru-RU" dirty="0" smtClean="0">
                <a:effectLst/>
              </a:rPr>
              <a:t>Новое текстовое поле можно добавить только если предыдущий элемент не является текстовым полем</a:t>
            </a:r>
            <a:endParaRPr lang="ru-RU" dirty="0">
              <a:effectLst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55576" y="404664"/>
            <a:ext cx="7543800" cy="914400"/>
          </a:xfrm>
        </p:spPr>
        <p:txBody>
          <a:bodyPr/>
          <a:lstStyle/>
          <a:p>
            <a:r>
              <a:rPr lang="ru-RU" sz="3200" dirty="0"/>
              <a:t>Экран редактирования заметки (</a:t>
            </a:r>
            <a:r>
              <a:rPr lang="en-US" sz="3200" dirty="0" err="1"/>
              <a:t>NoteActivity</a:t>
            </a:r>
            <a:r>
              <a:rPr lang="en-US" sz="3200" dirty="0"/>
              <a:t>)</a:t>
            </a:r>
            <a:endParaRPr lang="ru-RU" sz="3200" dirty="0"/>
          </a:p>
        </p:txBody>
      </p:sp>
      <p:pic>
        <p:nvPicPr>
          <p:cNvPr id="6146" name="Picture 2" descr="C:\BVT\Practics2\Screenshot_163375611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412776"/>
            <a:ext cx="2687477" cy="477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74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90342" y="1384176"/>
            <a:ext cx="5649810" cy="3657599"/>
          </a:xfrm>
        </p:spPr>
        <p:txBody>
          <a:bodyPr anchor="t"/>
          <a:lstStyle/>
          <a:p>
            <a:r>
              <a:rPr lang="ru-RU" dirty="0" smtClean="0">
                <a:effectLst/>
              </a:rPr>
              <a:t>При выборе пунктов «Сделать фото» и «Добавить изображение» открываются камера и галерея соответственно</a:t>
            </a:r>
          </a:p>
          <a:p>
            <a:r>
              <a:rPr lang="ru-RU" dirty="0" smtClean="0">
                <a:effectLst/>
              </a:rPr>
              <a:t>Изображение можно удалить, нажав на крестик в правом верхнем углу</a:t>
            </a:r>
            <a:endParaRPr lang="ru-RU" dirty="0">
              <a:effectLst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27584" y="476672"/>
            <a:ext cx="7543800" cy="914400"/>
          </a:xfrm>
        </p:spPr>
        <p:txBody>
          <a:bodyPr/>
          <a:lstStyle/>
          <a:p>
            <a:r>
              <a:rPr lang="ru-RU" sz="3200" dirty="0"/>
              <a:t>Экран редактирования заметки (</a:t>
            </a:r>
            <a:r>
              <a:rPr lang="en-US" sz="3200" dirty="0" err="1"/>
              <a:t>NoteActivity</a:t>
            </a:r>
            <a:r>
              <a:rPr lang="en-US" sz="3200" dirty="0"/>
              <a:t>)</a:t>
            </a:r>
            <a:endParaRPr lang="ru-RU" sz="3200" dirty="0"/>
          </a:p>
        </p:txBody>
      </p:sp>
      <p:pic>
        <p:nvPicPr>
          <p:cNvPr id="7170" name="Picture 2" descr="C:\BVT\Practics2\Screenshot_16337438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66823"/>
            <a:ext cx="1740010" cy="3093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BVT\Practics2\Screenshot_163374388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435840"/>
            <a:ext cx="1701188" cy="302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BVT\Practics2\Screenshot_163374385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137084"/>
            <a:ext cx="3071400" cy="546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71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330</TotalTime>
  <Words>475</Words>
  <Application>Microsoft Office PowerPoint</Application>
  <PresentationFormat>Экран (4:3)</PresentationFormat>
  <Paragraphs>43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Базовая</vt:lpstr>
      <vt:lpstr>Презентация по практике на тему «Разработка мобильного приложения для хранения заметок»</vt:lpstr>
      <vt:lpstr>Поставленная задача</vt:lpstr>
      <vt:lpstr>Использованные инструменты для разработки</vt:lpstr>
      <vt:lpstr>Создание экранов (activity) и интерфейса приложения</vt:lpstr>
      <vt:lpstr>Экран заметок (MainActivity)</vt:lpstr>
      <vt:lpstr>Экран заметок (MainActivity)</vt:lpstr>
      <vt:lpstr>Экран редактирования заметки (NoteActivity)</vt:lpstr>
      <vt:lpstr>Экран редактирования заметки (NoteActivity)</vt:lpstr>
      <vt:lpstr>Экран редактирования заметки (NoteActivity)</vt:lpstr>
      <vt:lpstr>Экран рисования (Drawing Activity)</vt:lpstr>
      <vt:lpstr>Экран рисования (Drawing Activity)</vt:lpstr>
      <vt:lpstr>Результаты работы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практике на тему «Разработка мобильного приложения для хранения заметок»</dc:title>
  <dc:creator>alric</dc:creator>
  <cp:lastModifiedBy>alric01@mail.ru</cp:lastModifiedBy>
  <cp:revision>12</cp:revision>
  <dcterms:created xsi:type="dcterms:W3CDTF">2021-10-09T03:54:16Z</dcterms:created>
  <dcterms:modified xsi:type="dcterms:W3CDTF">2021-10-09T09:36:41Z</dcterms:modified>
</cp:coreProperties>
</file>