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"/>
  </p:notesMasterIdLst>
  <p:sldIdLst>
    <p:sldId id="352" r:id="rId2"/>
    <p:sldId id="354" r:id="rId3"/>
    <p:sldId id="337" r:id="rId4"/>
    <p:sldId id="35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0C0C0"/>
    <a:srgbClr val="0000CC"/>
    <a:srgbClr val="669900"/>
    <a:srgbClr val="FF00FF"/>
    <a:srgbClr val="FFFF00"/>
    <a:srgbClr val="FFFF99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5270" autoAdjust="0"/>
  </p:normalViewPr>
  <p:slideViewPr>
    <p:cSldViewPr>
      <p:cViewPr varScale="1">
        <p:scale>
          <a:sx n="51" d="100"/>
          <a:sy n="51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ED8DF-6465-4DA5-BCE7-4A4BF3DF1936}" type="doc">
      <dgm:prSet loTypeId="urn:microsoft.com/office/officeart/2005/8/layout/cycle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302807-E657-4F13-8E3F-5ADAFF88066A}">
      <dgm:prSet phldrT="[Текст]"/>
      <dgm:spPr/>
      <dgm:t>
        <a:bodyPr/>
        <a:lstStyle/>
        <a:p>
          <a:r>
            <a:rPr lang="ru-RU" dirty="0" smtClean="0">
              <a:latin typeface="+mn-lt"/>
              <a:ea typeface="Verdana" pitchFamily="34" charset="0"/>
              <a:cs typeface="Verdana" pitchFamily="34" charset="0"/>
            </a:rPr>
            <a:t>Вычисление сил притяжения</a:t>
          </a:r>
          <a:endParaRPr lang="ru-RU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6AF5F9EA-29C2-4176-94E9-3A017F6A5594}" type="parTrans" cxnId="{317F955A-DD44-43B3-964E-D1439BBF365C}">
      <dgm:prSet/>
      <dgm:spPr/>
      <dgm:t>
        <a:bodyPr/>
        <a:lstStyle/>
        <a:p>
          <a:endParaRPr lang="ru-RU"/>
        </a:p>
      </dgm:t>
    </dgm:pt>
    <dgm:pt modelId="{52B2D093-5917-4F18-8CE2-8D8F81925645}" type="sibTrans" cxnId="{317F955A-DD44-43B3-964E-D1439BBF365C}">
      <dgm:prSet/>
      <dgm:spPr/>
      <dgm:t>
        <a:bodyPr/>
        <a:lstStyle/>
        <a:p>
          <a:endParaRPr lang="ru-RU"/>
        </a:p>
      </dgm:t>
    </dgm:pt>
    <dgm:pt modelId="{8DE514D5-7814-4556-9B55-EB8CB67AF4D2}">
      <dgm:prSet phldrT="[Текст]"/>
      <dgm:spPr/>
      <dgm:t>
        <a:bodyPr/>
        <a:lstStyle/>
        <a:p>
          <a:r>
            <a:rPr lang="ru-RU" dirty="0" smtClean="0">
              <a:latin typeface="+mj-lt"/>
              <a:ea typeface="Verdana" pitchFamily="34" charset="0"/>
              <a:cs typeface="Verdana" pitchFamily="34" charset="0"/>
            </a:rPr>
            <a:t>Вычисление векторов смещения вершин</a:t>
          </a:r>
          <a:endParaRPr lang="ru-RU" dirty="0">
            <a:latin typeface="+mj-lt"/>
            <a:ea typeface="Verdana" pitchFamily="34" charset="0"/>
            <a:cs typeface="Verdana" pitchFamily="34" charset="0"/>
          </a:endParaRPr>
        </a:p>
      </dgm:t>
    </dgm:pt>
    <dgm:pt modelId="{0416398B-4859-4069-9510-2BB30670C71C}" type="parTrans" cxnId="{1CB0CB45-A091-46C8-9F2D-E940A2D00187}">
      <dgm:prSet/>
      <dgm:spPr/>
      <dgm:t>
        <a:bodyPr/>
        <a:lstStyle/>
        <a:p>
          <a:endParaRPr lang="ru-RU"/>
        </a:p>
      </dgm:t>
    </dgm:pt>
    <dgm:pt modelId="{F25F3B0A-16DE-4757-9A7E-1C4075E39ABC}" type="sibTrans" cxnId="{1CB0CB45-A091-46C8-9F2D-E940A2D00187}">
      <dgm:prSet/>
      <dgm:spPr/>
      <dgm:t>
        <a:bodyPr/>
        <a:lstStyle/>
        <a:p>
          <a:endParaRPr lang="ru-RU"/>
        </a:p>
      </dgm:t>
    </dgm:pt>
    <dgm:pt modelId="{499F0AEA-D09E-45CA-AF4A-D6A4145EE525}">
      <dgm:prSet phldrT="[Текст]"/>
      <dgm:spPr/>
      <dgm:t>
        <a:bodyPr/>
        <a:lstStyle/>
        <a:p>
          <a:r>
            <a:rPr lang="ru-RU" dirty="0" smtClean="0">
              <a:latin typeface="+mj-lt"/>
              <a:ea typeface="Verdana" pitchFamily="34" charset="0"/>
              <a:cs typeface="Verdana" pitchFamily="34" charset="0"/>
            </a:rPr>
            <a:t>Сдвиг каждой вершины в направлении её вектора смещения</a:t>
          </a:r>
          <a:endParaRPr lang="ru-RU" dirty="0">
            <a:latin typeface="+mj-lt"/>
            <a:ea typeface="Verdana" pitchFamily="34" charset="0"/>
            <a:cs typeface="Verdana" pitchFamily="34" charset="0"/>
          </a:endParaRPr>
        </a:p>
      </dgm:t>
    </dgm:pt>
    <dgm:pt modelId="{182A19AB-BABB-48B1-8880-8BFE3B33F485}" type="parTrans" cxnId="{14C72F38-D626-4506-BBFE-94943300065A}">
      <dgm:prSet/>
      <dgm:spPr/>
      <dgm:t>
        <a:bodyPr/>
        <a:lstStyle/>
        <a:p>
          <a:endParaRPr lang="ru-RU"/>
        </a:p>
      </dgm:t>
    </dgm:pt>
    <dgm:pt modelId="{DEFFDCEE-8BB5-40D8-A555-3E9BD2991249}" type="sibTrans" cxnId="{14C72F38-D626-4506-BBFE-94943300065A}">
      <dgm:prSet/>
      <dgm:spPr/>
      <dgm:t>
        <a:bodyPr/>
        <a:lstStyle/>
        <a:p>
          <a:endParaRPr lang="ru-RU"/>
        </a:p>
      </dgm:t>
    </dgm:pt>
    <dgm:pt modelId="{FFD31718-49F5-4529-A78F-F9A02D44B92E}">
      <dgm:prSet phldrT="[Текст]"/>
      <dgm:spPr/>
      <dgm:t>
        <a:bodyPr/>
        <a:lstStyle/>
        <a:p>
          <a:r>
            <a:rPr lang="ru-RU" dirty="0" smtClean="0">
              <a:latin typeface="+mn-lt"/>
              <a:ea typeface="Verdana" pitchFamily="34" charset="0"/>
              <a:cs typeface="Verdana" pitchFamily="34" charset="0"/>
            </a:rPr>
            <a:t>Вычисление сил отталкивания</a:t>
          </a:r>
          <a:endParaRPr lang="ru-RU" dirty="0">
            <a:latin typeface="+mn-lt"/>
            <a:ea typeface="Verdana" pitchFamily="34" charset="0"/>
            <a:cs typeface="Verdana" pitchFamily="34" charset="0"/>
          </a:endParaRPr>
        </a:p>
      </dgm:t>
    </dgm:pt>
    <dgm:pt modelId="{3943025D-AFD8-46A8-8D3D-FB453F7E54F1}" type="parTrans" cxnId="{B40F0890-A806-45E9-8405-70FE4871C0BF}">
      <dgm:prSet/>
      <dgm:spPr/>
      <dgm:t>
        <a:bodyPr/>
        <a:lstStyle/>
        <a:p>
          <a:endParaRPr lang="ru-RU"/>
        </a:p>
      </dgm:t>
    </dgm:pt>
    <dgm:pt modelId="{100F948F-361C-446E-8D46-843799CE734C}" type="sibTrans" cxnId="{B40F0890-A806-45E9-8405-70FE4871C0BF}">
      <dgm:prSet/>
      <dgm:spPr/>
      <dgm:t>
        <a:bodyPr/>
        <a:lstStyle/>
        <a:p>
          <a:endParaRPr lang="ru-RU"/>
        </a:p>
      </dgm:t>
    </dgm:pt>
    <dgm:pt modelId="{1C3549D9-0174-43AF-BBF0-6E1AEEA63891}" type="pres">
      <dgm:prSet presAssocID="{3FFED8DF-6465-4DA5-BCE7-4A4BF3DF193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454F46-1A68-472C-AB06-5543A960D32E}" type="pres">
      <dgm:prSet presAssocID="{77302807-E657-4F13-8E3F-5ADAFF88066A}" presName="dummy" presStyleCnt="0"/>
      <dgm:spPr/>
    </dgm:pt>
    <dgm:pt modelId="{7BD1D83A-8524-46B2-8DC7-6FFBB9E4EFE1}" type="pres">
      <dgm:prSet presAssocID="{77302807-E657-4F13-8E3F-5ADAFF88066A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1B5DDE-2BE3-4821-9E4A-2E9D6648D941}" type="pres">
      <dgm:prSet presAssocID="{52B2D093-5917-4F18-8CE2-8D8F81925645}" presName="sibTrans" presStyleLbl="node1" presStyleIdx="0" presStyleCnt="4"/>
      <dgm:spPr/>
      <dgm:t>
        <a:bodyPr/>
        <a:lstStyle/>
        <a:p>
          <a:endParaRPr lang="ru-RU"/>
        </a:p>
      </dgm:t>
    </dgm:pt>
    <dgm:pt modelId="{B6D5E0F3-0F91-4CCD-9DCF-026BECEBBC8D}" type="pres">
      <dgm:prSet presAssocID="{8DE514D5-7814-4556-9B55-EB8CB67AF4D2}" presName="dummy" presStyleCnt="0"/>
      <dgm:spPr/>
    </dgm:pt>
    <dgm:pt modelId="{EC681C65-2B98-441E-9518-68FA6A9903E6}" type="pres">
      <dgm:prSet presAssocID="{8DE514D5-7814-4556-9B55-EB8CB67AF4D2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E88F16-46F0-45B7-8B70-2145C656EF9C}" type="pres">
      <dgm:prSet presAssocID="{F25F3B0A-16DE-4757-9A7E-1C4075E39ABC}" presName="sibTrans" presStyleLbl="node1" presStyleIdx="1" presStyleCnt="4"/>
      <dgm:spPr/>
      <dgm:t>
        <a:bodyPr/>
        <a:lstStyle/>
        <a:p>
          <a:endParaRPr lang="ru-RU"/>
        </a:p>
      </dgm:t>
    </dgm:pt>
    <dgm:pt modelId="{7F3C2813-78E9-4652-AE46-824DCDE4C7B1}" type="pres">
      <dgm:prSet presAssocID="{499F0AEA-D09E-45CA-AF4A-D6A4145EE525}" presName="dummy" presStyleCnt="0"/>
      <dgm:spPr/>
    </dgm:pt>
    <dgm:pt modelId="{8844742E-BBC7-4A11-A695-27E3D602C385}" type="pres">
      <dgm:prSet presAssocID="{499F0AEA-D09E-45CA-AF4A-D6A4145EE525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FC6B83-6C68-4BA9-B803-2359EA17F527}" type="pres">
      <dgm:prSet presAssocID="{DEFFDCEE-8BB5-40D8-A555-3E9BD2991249}" presName="sibTrans" presStyleLbl="node1" presStyleIdx="2" presStyleCnt="4"/>
      <dgm:spPr/>
      <dgm:t>
        <a:bodyPr/>
        <a:lstStyle/>
        <a:p>
          <a:endParaRPr lang="ru-RU"/>
        </a:p>
      </dgm:t>
    </dgm:pt>
    <dgm:pt modelId="{E901BAAF-F00E-42D7-B3D4-FA1097E8EC4E}" type="pres">
      <dgm:prSet presAssocID="{FFD31718-49F5-4529-A78F-F9A02D44B92E}" presName="dummy" presStyleCnt="0"/>
      <dgm:spPr/>
    </dgm:pt>
    <dgm:pt modelId="{2C5EF2B7-C67D-49B3-92CB-6AC49D9F472D}" type="pres">
      <dgm:prSet presAssocID="{FFD31718-49F5-4529-A78F-F9A02D44B92E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F29497-3BFD-4ED6-908D-5C267730881F}" type="pres">
      <dgm:prSet presAssocID="{100F948F-361C-446E-8D46-843799CE734C}" presName="sibTrans" presStyleLbl="node1" presStyleIdx="3" presStyleCnt="4"/>
      <dgm:spPr/>
      <dgm:t>
        <a:bodyPr/>
        <a:lstStyle/>
        <a:p>
          <a:endParaRPr lang="ru-RU"/>
        </a:p>
      </dgm:t>
    </dgm:pt>
  </dgm:ptLst>
  <dgm:cxnLst>
    <dgm:cxn modelId="{668F8B06-817B-42C4-A4A7-CCCEBA045863}" type="presOf" srcId="{52B2D093-5917-4F18-8CE2-8D8F81925645}" destId="{541B5DDE-2BE3-4821-9E4A-2E9D6648D941}" srcOrd="0" destOrd="0" presId="urn:microsoft.com/office/officeart/2005/8/layout/cycle1"/>
    <dgm:cxn modelId="{1CB0CB45-A091-46C8-9F2D-E940A2D00187}" srcId="{3FFED8DF-6465-4DA5-BCE7-4A4BF3DF1936}" destId="{8DE514D5-7814-4556-9B55-EB8CB67AF4D2}" srcOrd="1" destOrd="0" parTransId="{0416398B-4859-4069-9510-2BB30670C71C}" sibTransId="{F25F3B0A-16DE-4757-9A7E-1C4075E39ABC}"/>
    <dgm:cxn modelId="{FB5282AF-0318-4049-8527-C4AB39E1405F}" type="presOf" srcId="{DEFFDCEE-8BB5-40D8-A555-3E9BD2991249}" destId="{79FC6B83-6C68-4BA9-B803-2359EA17F527}" srcOrd="0" destOrd="0" presId="urn:microsoft.com/office/officeart/2005/8/layout/cycle1"/>
    <dgm:cxn modelId="{310942B4-62A7-4884-8AE2-1E65A8CDB997}" type="presOf" srcId="{F25F3B0A-16DE-4757-9A7E-1C4075E39ABC}" destId="{BBE88F16-46F0-45B7-8B70-2145C656EF9C}" srcOrd="0" destOrd="0" presId="urn:microsoft.com/office/officeart/2005/8/layout/cycle1"/>
    <dgm:cxn modelId="{B40F0890-A806-45E9-8405-70FE4871C0BF}" srcId="{3FFED8DF-6465-4DA5-BCE7-4A4BF3DF1936}" destId="{FFD31718-49F5-4529-A78F-F9A02D44B92E}" srcOrd="3" destOrd="0" parTransId="{3943025D-AFD8-46A8-8D3D-FB453F7E54F1}" sibTransId="{100F948F-361C-446E-8D46-843799CE734C}"/>
    <dgm:cxn modelId="{317F955A-DD44-43B3-964E-D1439BBF365C}" srcId="{3FFED8DF-6465-4DA5-BCE7-4A4BF3DF1936}" destId="{77302807-E657-4F13-8E3F-5ADAFF88066A}" srcOrd="0" destOrd="0" parTransId="{6AF5F9EA-29C2-4176-94E9-3A017F6A5594}" sibTransId="{52B2D093-5917-4F18-8CE2-8D8F81925645}"/>
    <dgm:cxn modelId="{5A766A88-59F5-44C8-8DBF-5CD3C76CA690}" type="presOf" srcId="{100F948F-361C-446E-8D46-843799CE734C}" destId="{93F29497-3BFD-4ED6-908D-5C267730881F}" srcOrd="0" destOrd="0" presId="urn:microsoft.com/office/officeart/2005/8/layout/cycle1"/>
    <dgm:cxn modelId="{0D927DB6-5370-442B-AB11-C9536694A24F}" type="presOf" srcId="{77302807-E657-4F13-8E3F-5ADAFF88066A}" destId="{7BD1D83A-8524-46B2-8DC7-6FFBB9E4EFE1}" srcOrd="0" destOrd="0" presId="urn:microsoft.com/office/officeart/2005/8/layout/cycle1"/>
    <dgm:cxn modelId="{F188D38B-1395-4744-A0AE-FF86816AA944}" type="presOf" srcId="{8DE514D5-7814-4556-9B55-EB8CB67AF4D2}" destId="{EC681C65-2B98-441E-9518-68FA6A9903E6}" srcOrd="0" destOrd="0" presId="urn:microsoft.com/office/officeart/2005/8/layout/cycle1"/>
    <dgm:cxn modelId="{6EBA2461-2045-455D-A22B-81863C855FE1}" type="presOf" srcId="{FFD31718-49F5-4529-A78F-F9A02D44B92E}" destId="{2C5EF2B7-C67D-49B3-92CB-6AC49D9F472D}" srcOrd="0" destOrd="0" presId="urn:microsoft.com/office/officeart/2005/8/layout/cycle1"/>
    <dgm:cxn modelId="{978B63EC-C72C-401B-AC62-5DF22D2FC998}" type="presOf" srcId="{499F0AEA-D09E-45CA-AF4A-D6A4145EE525}" destId="{8844742E-BBC7-4A11-A695-27E3D602C385}" srcOrd="0" destOrd="0" presId="urn:microsoft.com/office/officeart/2005/8/layout/cycle1"/>
    <dgm:cxn modelId="{14C72F38-D626-4506-BBFE-94943300065A}" srcId="{3FFED8DF-6465-4DA5-BCE7-4A4BF3DF1936}" destId="{499F0AEA-D09E-45CA-AF4A-D6A4145EE525}" srcOrd="2" destOrd="0" parTransId="{182A19AB-BABB-48B1-8880-8BFE3B33F485}" sibTransId="{DEFFDCEE-8BB5-40D8-A555-3E9BD2991249}"/>
    <dgm:cxn modelId="{F2C6D56A-ED6E-4E37-946E-5AB1270A0635}" type="presOf" srcId="{3FFED8DF-6465-4DA5-BCE7-4A4BF3DF1936}" destId="{1C3549D9-0174-43AF-BBF0-6E1AEEA63891}" srcOrd="0" destOrd="0" presId="urn:microsoft.com/office/officeart/2005/8/layout/cycle1"/>
    <dgm:cxn modelId="{A0777C2D-296C-4046-BDDF-9993FEAA9009}" type="presParOf" srcId="{1C3549D9-0174-43AF-BBF0-6E1AEEA63891}" destId="{C1454F46-1A68-472C-AB06-5543A960D32E}" srcOrd="0" destOrd="0" presId="urn:microsoft.com/office/officeart/2005/8/layout/cycle1"/>
    <dgm:cxn modelId="{FB33C405-A413-4467-B1F2-57CF0C87A952}" type="presParOf" srcId="{1C3549D9-0174-43AF-BBF0-6E1AEEA63891}" destId="{7BD1D83A-8524-46B2-8DC7-6FFBB9E4EFE1}" srcOrd="1" destOrd="0" presId="urn:microsoft.com/office/officeart/2005/8/layout/cycle1"/>
    <dgm:cxn modelId="{E52CB0FC-7543-4516-849A-5C8F478211FF}" type="presParOf" srcId="{1C3549D9-0174-43AF-BBF0-6E1AEEA63891}" destId="{541B5DDE-2BE3-4821-9E4A-2E9D6648D941}" srcOrd="2" destOrd="0" presId="urn:microsoft.com/office/officeart/2005/8/layout/cycle1"/>
    <dgm:cxn modelId="{2608C6BE-905C-4938-8CAA-86ED38C23E76}" type="presParOf" srcId="{1C3549D9-0174-43AF-BBF0-6E1AEEA63891}" destId="{B6D5E0F3-0F91-4CCD-9DCF-026BECEBBC8D}" srcOrd="3" destOrd="0" presId="urn:microsoft.com/office/officeart/2005/8/layout/cycle1"/>
    <dgm:cxn modelId="{14FF2753-338A-447E-B1D5-B4076CBAA544}" type="presParOf" srcId="{1C3549D9-0174-43AF-BBF0-6E1AEEA63891}" destId="{EC681C65-2B98-441E-9518-68FA6A9903E6}" srcOrd="4" destOrd="0" presId="urn:microsoft.com/office/officeart/2005/8/layout/cycle1"/>
    <dgm:cxn modelId="{5D8E3D33-8C65-4D09-9C49-91E84EA79C69}" type="presParOf" srcId="{1C3549D9-0174-43AF-BBF0-6E1AEEA63891}" destId="{BBE88F16-46F0-45B7-8B70-2145C656EF9C}" srcOrd="5" destOrd="0" presId="urn:microsoft.com/office/officeart/2005/8/layout/cycle1"/>
    <dgm:cxn modelId="{78301BF1-C598-4A39-9637-BEFBF7BC814C}" type="presParOf" srcId="{1C3549D9-0174-43AF-BBF0-6E1AEEA63891}" destId="{7F3C2813-78E9-4652-AE46-824DCDE4C7B1}" srcOrd="6" destOrd="0" presId="urn:microsoft.com/office/officeart/2005/8/layout/cycle1"/>
    <dgm:cxn modelId="{781B7A02-85EE-46AF-AD9E-1C5565F83309}" type="presParOf" srcId="{1C3549D9-0174-43AF-BBF0-6E1AEEA63891}" destId="{8844742E-BBC7-4A11-A695-27E3D602C385}" srcOrd="7" destOrd="0" presId="urn:microsoft.com/office/officeart/2005/8/layout/cycle1"/>
    <dgm:cxn modelId="{A13A32A9-0E3E-4606-9FA5-9613795D0E86}" type="presParOf" srcId="{1C3549D9-0174-43AF-BBF0-6E1AEEA63891}" destId="{79FC6B83-6C68-4BA9-B803-2359EA17F527}" srcOrd="8" destOrd="0" presId="urn:microsoft.com/office/officeart/2005/8/layout/cycle1"/>
    <dgm:cxn modelId="{9B166D80-A372-42F3-979F-D373DEDCA630}" type="presParOf" srcId="{1C3549D9-0174-43AF-BBF0-6E1AEEA63891}" destId="{E901BAAF-F00E-42D7-B3D4-FA1097E8EC4E}" srcOrd="9" destOrd="0" presId="urn:microsoft.com/office/officeart/2005/8/layout/cycle1"/>
    <dgm:cxn modelId="{F5D59D26-5150-41CA-9698-18624F32B5A9}" type="presParOf" srcId="{1C3549D9-0174-43AF-BBF0-6E1AEEA63891}" destId="{2C5EF2B7-C67D-49B3-92CB-6AC49D9F472D}" srcOrd="10" destOrd="0" presId="urn:microsoft.com/office/officeart/2005/8/layout/cycle1"/>
    <dgm:cxn modelId="{41025846-3955-43BF-991F-FF8836C88863}" type="presParOf" srcId="{1C3549D9-0174-43AF-BBF0-6E1AEEA63891}" destId="{93F29497-3BFD-4ED6-908D-5C267730881F}" srcOrd="11" destOrd="0" presId="urn:microsoft.com/office/officeart/2005/8/layout/cycle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D1D83A-8524-46B2-8DC7-6FFBB9E4EFE1}">
      <dsp:nvSpPr>
        <dsp:cNvPr id="0" name=""/>
        <dsp:cNvSpPr/>
      </dsp:nvSpPr>
      <dsp:spPr>
        <a:xfrm>
          <a:off x="3842314" y="106239"/>
          <a:ext cx="1695047" cy="1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+mn-lt"/>
              <a:ea typeface="Verdana" pitchFamily="34" charset="0"/>
              <a:cs typeface="Verdana" pitchFamily="34" charset="0"/>
            </a:rPr>
            <a:t>Вычисление сил притяжения</a:t>
          </a:r>
          <a:endParaRPr lang="ru-RU" sz="19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3842314" y="106239"/>
        <a:ext cx="1695047" cy="1695047"/>
      </dsp:txXfrm>
    </dsp:sp>
    <dsp:sp modelId="{541B5DDE-2BE3-4821-9E4A-2E9D6648D941}">
      <dsp:nvSpPr>
        <dsp:cNvPr id="0" name=""/>
        <dsp:cNvSpPr/>
      </dsp:nvSpPr>
      <dsp:spPr>
        <a:xfrm>
          <a:off x="856717" y="-538"/>
          <a:ext cx="4787422" cy="4787422"/>
        </a:xfrm>
        <a:prstGeom prst="circularArrow">
          <a:avLst>
            <a:gd name="adj1" fmla="val 6904"/>
            <a:gd name="adj2" fmla="val 465524"/>
            <a:gd name="adj3" fmla="val 548693"/>
            <a:gd name="adj4" fmla="val 20585784"/>
            <a:gd name="adj5" fmla="val 8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681C65-2B98-441E-9518-68FA6A9903E6}">
      <dsp:nvSpPr>
        <dsp:cNvPr id="0" name=""/>
        <dsp:cNvSpPr/>
      </dsp:nvSpPr>
      <dsp:spPr>
        <a:xfrm>
          <a:off x="3842314" y="2985058"/>
          <a:ext cx="1695047" cy="1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+mj-lt"/>
              <a:ea typeface="Verdana" pitchFamily="34" charset="0"/>
              <a:cs typeface="Verdana" pitchFamily="34" charset="0"/>
            </a:rPr>
            <a:t>Вычисление векторов смещения вершин</a:t>
          </a:r>
          <a:endParaRPr lang="ru-RU" sz="1900" kern="1200" dirty="0">
            <a:latin typeface="+mj-lt"/>
            <a:ea typeface="Verdana" pitchFamily="34" charset="0"/>
            <a:cs typeface="Verdana" pitchFamily="34" charset="0"/>
          </a:endParaRPr>
        </a:p>
      </dsp:txBody>
      <dsp:txXfrm>
        <a:off x="3842314" y="2985058"/>
        <a:ext cx="1695047" cy="1695047"/>
      </dsp:txXfrm>
    </dsp:sp>
    <dsp:sp modelId="{BBE88F16-46F0-45B7-8B70-2145C656EF9C}">
      <dsp:nvSpPr>
        <dsp:cNvPr id="0" name=""/>
        <dsp:cNvSpPr/>
      </dsp:nvSpPr>
      <dsp:spPr>
        <a:xfrm>
          <a:off x="856717" y="-538"/>
          <a:ext cx="4787422" cy="4787422"/>
        </a:xfrm>
        <a:prstGeom prst="circularArrow">
          <a:avLst>
            <a:gd name="adj1" fmla="val 6904"/>
            <a:gd name="adj2" fmla="val 465524"/>
            <a:gd name="adj3" fmla="val 5948693"/>
            <a:gd name="adj4" fmla="val 4385784"/>
            <a:gd name="adj5" fmla="val 8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44742E-BBC7-4A11-A695-27E3D602C385}">
      <dsp:nvSpPr>
        <dsp:cNvPr id="0" name=""/>
        <dsp:cNvSpPr/>
      </dsp:nvSpPr>
      <dsp:spPr>
        <a:xfrm>
          <a:off x="963495" y="2985058"/>
          <a:ext cx="1695047" cy="1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+mj-lt"/>
              <a:ea typeface="Verdana" pitchFamily="34" charset="0"/>
              <a:cs typeface="Verdana" pitchFamily="34" charset="0"/>
            </a:rPr>
            <a:t>Сдвиг каждой вершины в направлении её вектора смещения</a:t>
          </a:r>
          <a:endParaRPr lang="ru-RU" sz="1900" kern="1200" dirty="0">
            <a:latin typeface="+mj-lt"/>
            <a:ea typeface="Verdana" pitchFamily="34" charset="0"/>
            <a:cs typeface="Verdana" pitchFamily="34" charset="0"/>
          </a:endParaRPr>
        </a:p>
      </dsp:txBody>
      <dsp:txXfrm>
        <a:off x="963495" y="2985058"/>
        <a:ext cx="1695047" cy="1695047"/>
      </dsp:txXfrm>
    </dsp:sp>
    <dsp:sp modelId="{79FC6B83-6C68-4BA9-B803-2359EA17F527}">
      <dsp:nvSpPr>
        <dsp:cNvPr id="0" name=""/>
        <dsp:cNvSpPr/>
      </dsp:nvSpPr>
      <dsp:spPr>
        <a:xfrm>
          <a:off x="856717" y="-538"/>
          <a:ext cx="4787422" cy="4787422"/>
        </a:xfrm>
        <a:prstGeom prst="circularArrow">
          <a:avLst>
            <a:gd name="adj1" fmla="val 6904"/>
            <a:gd name="adj2" fmla="val 465524"/>
            <a:gd name="adj3" fmla="val 11348693"/>
            <a:gd name="adj4" fmla="val 9785784"/>
            <a:gd name="adj5" fmla="val 8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5EF2B7-C67D-49B3-92CB-6AC49D9F472D}">
      <dsp:nvSpPr>
        <dsp:cNvPr id="0" name=""/>
        <dsp:cNvSpPr/>
      </dsp:nvSpPr>
      <dsp:spPr>
        <a:xfrm>
          <a:off x="963495" y="106239"/>
          <a:ext cx="1695047" cy="1695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latin typeface="+mn-lt"/>
              <a:ea typeface="Verdana" pitchFamily="34" charset="0"/>
              <a:cs typeface="Verdana" pitchFamily="34" charset="0"/>
            </a:rPr>
            <a:t>Вычисление сил отталкивания</a:t>
          </a:r>
          <a:endParaRPr lang="ru-RU" sz="1900" kern="1200" dirty="0">
            <a:latin typeface="+mn-lt"/>
            <a:ea typeface="Verdana" pitchFamily="34" charset="0"/>
            <a:cs typeface="Verdana" pitchFamily="34" charset="0"/>
          </a:endParaRPr>
        </a:p>
      </dsp:txBody>
      <dsp:txXfrm>
        <a:off x="963495" y="106239"/>
        <a:ext cx="1695047" cy="1695047"/>
      </dsp:txXfrm>
    </dsp:sp>
    <dsp:sp modelId="{93F29497-3BFD-4ED6-908D-5C267730881F}">
      <dsp:nvSpPr>
        <dsp:cNvPr id="0" name=""/>
        <dsp:cNvSpPr/>
      </dsp:nvSpPr>
      <dsp:spPr>
        <a:xfrm>
          <a:off x="856717" y="-538"/>
          <a:ext cx="4787422" cy="4787422"/>
        </a:xfrm>
        <a:prstGeom prst="circularArrow">
          <a:avLst>
            <a:gd name="adj1" fmla="val 6904"/>
            <a:gd name="adj2" fmla="val 465524"/>
            <a:gd name="adj3" fmla="val 16748693"/>
            <a:gd name="adj4" fmla="val 15185784"/>
            <a:gd name="adj5" fmla="val 805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50CE48-C53C-4B0F-8359-2709A98448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934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0CE48-C53C-4B0F-8359-2709A98448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753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mtClean="0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2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EA3A1-1332-4F89-8C66-D95158A25DA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970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970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7A5F3-42C0-4550-91D7-B5239DFE252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529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033D2-DD5A-4F9B-9CD0-F84BD98479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7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-17145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099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09975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D785D-DAEA-4088-AE0B-E1DD15F532D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63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132D-A06E-4715-B087-A0A32F89982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79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931A3-4F0A-455A-8EC1-DCE90B5EFA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58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5E51-B253-4E84-9886-EE4C6CE1F1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620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79CCA-4D1C-4370-910F-69277821646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55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302D-52A0-478F-B0BF-05A80E0F979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944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E4167-5A75-463E-AFF2-B86E5B239E5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7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99E0C-46F9-4307-A680-209EB220C28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15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713AF-4CF5-4375-BFE8-27E0657AA97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092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B395E07A-1929-4518-B477-DB553BA7AF9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ru-RU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0033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ru-RU" sz="2400" smtClean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ru-RU" sz="2400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omic Sans MS" panose="030F0702030302020204" pitchFamily="66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91" y="1255729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ru-RU" dirty="0">
                <a:solidFill>
                  <a:srgbClr val="000000"/>
                </a:solidFill>
              </a:rPr>
              <a:t>Физическая </a:t>
            </a:r>
            <a:r>
              <a:rPr lang="ru-RU" dirty="0" smtClean="0">
                <a:solidFill>
                  <a:srgbClr val="000000"/>
                </a:solidFill>
              </a:rPr>
              <a:t>модель</a:t>
            </a:r>
          </a:p>
          <a:p>
            <a:r>
              <a:rPr lang="ru-RU" sz="1800" dirty="0"/>
              <a:t>Вершины графа – объекты, между которыми действуют силы притяжения и силы отталкивания</a:t>
            </a:r>
          </a:p>
          <a:p>
            <a:endParaRPr lang="ru-RU" sz="1800" dirty="0"/>
          </a:p>
          <a:p>
            <a:r>
              <a:rPr lang="ru-RU" sz="1800" dirty="0"/>
              <a:t>Сила притяжения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 Действует между смежными вершинами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 Модуль силы</a:t>
            </a:r>
            <a:r>
              <a:rPr lang="en-US" sz="1800" dirty="0"/>
              <a:t>:</a:t>
            </a:r>
            <a:r>
              <a:rPr lang="ru-RU" sz="1800" dirty="0"/>
              <a:t>     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800" dirty="0"/>
          </a:p>
          <a:p>
            <a:endParaRPr lang="ru-RU" sz="1800" dirty="0" smtClean="0"/>
          </a:p>
          <a:p>
            <a:endParaRPr lang="en-US" sz="1800" dirty="0"/>
          </a:p>
          <a:p>
            <a:r>
              <a:rPr lang="ru-RU" sz="1800" dirty="0"/>
              <a:t>Сила отталкивания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Действует между всеми парами вершин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/>
              <a:t>Модуль силы</a:t>
            </a:r>
            <a:r>
              <a:rPr lang="en-US" sz="1800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Force-Directed Алгоритм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7132D-A06E-4715-B087-A0A32F89982B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05" y="2357430"/>
            <a:ext cx="3071813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Группа 20"/>
          <p:cNvGrpSpPr/>
          <p:nvPr/>
        </p:nvGrpSpPr>
        <p:grpSpPr>
          <a:xfrm>
            <a:off x="642910" y="3786190"/>
            <a:ext cx="4813301" cy="2435239"/>
            <a:chOff x="642910" y="3786190"/>
            <a:chExt cx="4813301" cy="2435239"/>
          </a:xfrm>
        </p:grpSpPr>
        <p:pic>
          <p:nvPicPr>
            <p:cNvPr id="9231" name="Picture 15" descr="D:\Изображения\Рисунок4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348" y="3786190"/>
              <a:ext cx="4741863" cy="512763"/>
            </a:xfrm>
            <a:prstGeom prst="rect">
              <a:avLst/>
            </a:prstGeom>
            <a:noFill/>
          </p:spPr>
        </p:pic>
        <p:pic>
          <p:nvPicPr>
            <p:cNvPr id="9234" name="Picture 18" descr="D:\Изображения\Рисунок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2910" y="5715016"/>
              <a:ext cx="4425950" cy="506413"/>
            </a:xfrm>
            <a:prstGeom prst="rect">
              <a:avLst/>
            </a:prstGeom>
            <a:noFill/>
          </p:spPr>
        </p:pic>
      </p:grpSp>
      <p:grpSp>
        <p:nvGrpSpPr>
          <p:cNvPr id="27" name="Группа 26"/>
          <p:cNvGrpSpPr/>
          <p:nvPr/>
        </p:nvGrpSpPr>
        <p:grpSpPr>
          <a:xfrm>
            <a:off x="357158" y="3779843"/>
            <a:ext cx="6315075" cy="2435239"/>
            <a:chOff x="357158" y="3779843"/>
            <a:chExt cx="6315075" cy="2435239"/>
          </a:xfrm>
        </p:grpSpPr>
        <p:pic>
          <p:nvPicPr>
            <p:cNvPr id="9238" name="Picture 22" descr="D:\Изображения\Рисунок6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58" y="3779843"/>
              <a:ext cx="6315075" cy="506413"/>
            </a:xfrm>
            <a:prstGeom prst="rect">
              <a:avLst/>
            </a:prstGeom>
            <a:noFill/>
          </p:spPr>
        </p:pic>
        <p:pic>
          <p:nvPicPr>
            <p:cNvPr id="9239" name="Picture 23" descr="D:\Изображения\Рисунок7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42910" y="5708669"/>
              <a:ext cx="5894387" cy="50641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3597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Force-Directed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403"/>
          </a:xfrm>
        </p:spPr>
        <p:txBody>
          <a:bodyPr/>
          <a:lstStyle/>
          <a:p>
            <a:pPr>
              <a:buNone/>
            </a:pPr>
            <a:r>
              <a:rPr lang="ru-RU" dirty="0">
                <a:solidFill>
                  <a:srgbClr val="000000"/>
                </a:solidFill>
              </a:rPr>
              <a:t>Алгоритм поиска состояния равновесия системы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7132D-A06E-4715-B087-A0A32F89982B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Схема 7"/>
          <p:cNvGraphicFramePr/>
          <p:nvPr>
            <p:extLst>
              <p:ext uri="{D42A27DB-BD31-4B8C-83A1-F6EECF244321}">
                <p14:modId xmlns="" xmlns:p14="http://schemas.microsoft.com/office/powerpoint/2010/main" val="2830637436"/>
              </p:ext>
            </p:extLst>
          </p:nvPr>
        </p:nvGraphicFramePr>
        <p:xfrm>
          <a:off x="1428728" y="1714488"/>
          <a:ext cx="6500858" cy="4786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Стрелка вправо 9"/>
          <p:cNvSpPr/>
          <p:nvPr/>
        </p:nvSpPr>
        <p:spPr bwMode="auto">
          <a:xfrm>
            <a:off x="857250" y="4143375"/>
            <a:ext cx="928688" cy="214313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ru-RU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Стрелка вправо 10"/>
          <p:cNvSpPr/>
          <p:nvPr/>
        </p:nvSpPr>
        <p:spPr bwMode="auto">
          <a:xfrm>
            <a:off x="7500938" y="4071938"/>
            <a:ext cx="928687" cy="21431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ru-RU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8" name="Группа 11"/>
          <p:cNvGrpSpPr>
            <a:grpSpLocks/>
          </p:cNvGrpSpPr>
          <p:nvPr/>
        </p:nvGrpSpPr>
        <p:grpSpPr bwMode="auto">
          <a:xfrm>
            <a:off x="642938" y="2500313"/>
            <a:ext cx="1438275" cy="2009775"/>
            <a:chOff x="1106962" y="2535358"/>
            <a:chExt cx="1437679" cy="2009183"/>
          </a:xfrm>
        </p:grpSpPr>
        <p:sp>
          <p:nvSpPr>
            <p:cNvPr id="9" name="Прямоугольник 12"/>
            <p:cNvSpPr/>
            <p:nvPr/>
          </p:nvSpPr>
          <p:spPr>
            <a:xfrm>
              <a:off x="1106962" y="2535358"/>
              <a:ext cx="1437679" cy="143785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Прямоугольник 13"/>
            <p:cNvSpPr/>
            <p:nvPr/>
          </p:nvSpPr>
          <p:spPr>
            <a:xfrm>
              <a:off x="1106962" y="3106690"/>
              <a:ext cx="1437679" cy="14378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anchor="ctr"/>
            <a:lstStyle>
              <a:lvl1pPr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ru-RU" sz="1600" dirty="0">
                  <a:solidFill>
                    <a:srgbClr val="000000"/>
                  </a:solidFill>
                  <a:latin typeface="+mj-lt"/>
                </a:rPr>
                <a:t>Начальное размещение</a:t>
              </a:r>
            </a:p>
          </p:txBody>
        </p:sp>
      </p:grpSp>
      <p:grpSp>
        <p:nvGrpSpPr>
          <p:cNvPr id="11" name="Группа 14"/>
          <p:cNvGrpSpPr>
            <a:grpSpLocks/>
          </p:cNvGrpSpPr>
          <p:nvPr/>
        </p:nvGrpSpPr>
        <p:grpSpPr bwMode="auto">
          <a:xfrm>
            <a:off x="6858000" y="2071688"/>
            <a:ext cx="2286000" cy="2224087"/>
            <a:chOff x="1106962" y="2535358"/>
            <a:chExt cx="1643039" cy="2223497"/>
          </a:xfrm>
        </p:grpSpPr>
        <p:sp>
          <p:nvSpPr>
            <p:cNvPr id="12" name="Прямоугольник 15"/>
            <p:cNvSpPr/>
            <p:nvPr/>
          </p:nvSpPr>
          <p:spPr>
            <a:xfrm>
              <a:off x="1106962" y="2535358"/>
              <a:ext cx="1437659" cy="14378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Прямоугольник 16"/>
            <p:cNvSpPr/>
            <p:nvPr/>
          </p:nvSpPr>
          <p:spPr>
            <a:xfrm>
              <a:off x="1312342" y="3320962"/>
              <a:ext cx="1437659" cy="1437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anchor="ctr"/>
            <a:lstStyle>
              <a:lvl1pPr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7112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defTabSz="711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ru-RU" sz="1600" dirty="0">
                  <a:solidFill>
                    <a:srgbClr val="000000"/>
                  </a:solidFill>
                  <a:latin typeface="+mj-lt"/>
                </a:rPr>
                <a:t>Размещение, соответствующее состоянию равновесия</a:t>
              </a:r>
            </a:p>
          </p:txBody>
        </p:sp>
      </p:grpSp>
      <p:pic>
        <p:nvPicPr>
          <p:cNvPr id="14" name="Picture 6" descr="C:\Users\Юлия\Desktop\Безимени-1.gif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857500"/>
            <a:ext cx="33909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25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73-5E90-4E3F-82ED-5D46B1798BA7}" type="slidenum">
              <a:rPr lang="he-IL"/>
              <a:pPr/>
              <a:t>3</a:t>
            </a:fld>
            <a:endParaRPr lang="en-US"/>
          </a:p>
        </p:txBody>
      </p:sp>
      <p:sp>
        <p:nvSpPr>
          <p:cNvPr id="1935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Force-directed</a:t>
            </a:r>
            <a:r>
              <a:rPr lang="ru-RU" dirty="0" smtClean="0"/>
              <a:t> Алгоритм</a:t>
            </a:r>
            <a:endParaRPr lang="en-US" dirty="0"/>
          </a:p>
        </p:txBody>
      </p:sp>
      <p:pic>
        <p:nvPicPr>
          <p:cNvPr id="6234" name="Picture 90" descr="C:\Users\Юлия\Desktop\Безимени-2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490806"/>
            <a:ext cx="6838950" cy="3581400"/>
          </a:xfrm>
          <a:prstGeom prst="rect">
            <a:avLst/>
          </a:prstGeom>
          <a:noFill/>
        </p:spPr>
      </p:pic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94390" y="1255729"/>
            <a:ext cx="8363889" cy="460216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sz="2000" dirty="0" smtClean="0">
                <a:ea typeface="Arial Unicode MS" pitchFamily="34" charset="-128"/>
                <a:cs typeface="Arial Unicode MS" pitchFamily="34" charset="-128"/>
              </a:rPr>
              <a:t>Итерационная процедура размещения графа = процесс минимизации энергии системы</a:t>
            </a:r>
          </a:p>
          <a:p>
            <a:r>
              <a:rPr lang="ru-RU" sz="2000" dirty="0" smtClean="0">
                <a:ea typeface="Arial Unicode MS" pitchFamily="34" charset="-128"/>
                <a:cs typeface="Arial Unicode MS" pitchFamily="34" charset="-128"/>
              </a:rPr>
              <a:t>Энергия системы – модуль суммарного вектора перемещения всех вершин</a:t>
            </a:r>
            <a:endParaRPr lang="en-US" sz="2000" dirty="0" smtClean="0">
              <a:ea typeface="Arial Unicode MS" pitchFamily="34" charset="-128"/>
              <a:cs typeface="Arial Unicode MS" pitchFamily="34" charset="-128"/>
            </a:endParaRPr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798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 smtClean="0"/>
              <a:t>Force-Directed 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7132D-A06E-4715-B087-A0A32F89982B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4390" y="1255729"/>
            <a:ext cx="8363889" cy="4602163"/>
          </a:xfrm>
        </p:spPr>
        <p:txBody>
          <a:bodyPr/>
          <a:lstStyle/>
          <a:p>
            <a:r>
              <a:rPr lang="ru-RU" dirty="0" smtClean="0"/>
              <a:t>Ограниченность </a:t>
            </a:r>
            <a:r>
              <a:rPr lang="ru-RU" dirty="0" smtClean="0"/>
              <a:t>графами малой размерности (несколько сотен </a:t>
            </a:r>
            <a:r>
              <a:rPr lang="ru-RU" dirty="0" smtClean="0"/>
              <a:t>вершин)</a:t>
            </a:r>
            <a:endParaRPr lang="en-US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ru-RU" sz="1800" dirty="0" smtClean="0"/>
              <a:t>Неприемлемое </a:t>
            </a:r>
            <a:r>
              <a:rPr lang="ru-RU" sz="1800" dirty="0" smtClean="0"/>
              <a:t>время работы и качество размещения для </a:t>
            </a:r>
            <a:r>
              <a:rPr lang="ru-RU" sz="1800" dirty="0" smtClean="0"/>
              <a:t>больших графов </a:t>
            </a:r>
            <a:endParaRPr lang="en-US" sz="1800" dirty="0" smtClean="0"/>
          </a:p>
          <a:p>
            <a:pPr lvl="1">
              <a:buNone/>
            </a:pPr>
            <a:endParaRPr lang="ru-RU" sz="2400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Большие временные затраты на вычисление сил </a:t>
            </a:r>
            <a:r>
              <a:rPr lang="ru-RU" dirty="0" smtClean="0"/>
              <a:t>отталкивания</a:t>
            </a:r>
            <a:endParaRPr lang="en-US" dirty="0" smtClean="0">
              <a:solidFill>
                <a:schemeClr val="accent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/>
            <a:r>
              <a:rPr lang="ru-RU" sz="1800" dirty="0" smtClean="0"/>
              <a:t>Вычислительная сложность одной итерации </a:t>
            </a:r>
            <a:r>
              <a:rPr lang="en-US" sz="180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O(n</a:t>
            </a:r>
            <a:r>
              <a:rPr lang="en-US" sz="1800" baseline="3000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180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lvl="1">
              <a:buNone/>
            </a:pPr>
            <a:endParaRPr lang="ru-RU" sz="2400" dirty="0" smtClean="0"/>
          </a:p>
          <a:p>
            <a:r>
              <a:rPr lang="ru-RU" dirty="0" smtClean="0"/>
              <a:t>Не гарантированная сходимость к глобальному минимуму</a:t>
            </a:r>
            <a:endParaRPr lang="ru-RU" dirty="0" smtClean="0"/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3907</TotalTime>
  <Words>138</Words>
  <Application>Microsoft Office PowerPoint</Application>
  <PresentationFormat>Экран (4:3)</PresentationFormat>
  <Paragraphs>48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Level</vt:lpstr>
      <vt:lpstr>Force-Directed Алгоритм </vt:lpstr>
      <vt:lpstr>Force-Directed Алгоритм</vt:lpstr>
      <vt:lpstr>Force-directed Алгоритм</vt:lpstr>
      <vt:lpstr>Недостатки Force-Directed Алгоритма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drawing large graphs</dc:title>
  <dc:creator>Koren</dc:creator>
  <cp:lastModifiedBy>Юлия</cp:lastModifiedBy>
  <cp:revision>109</cp:revision>
  <dcterms:created xsi:type="dcterms:W3CDTF">2002-10-21T14:00:58Z</dcterms:created>
  <dcterms:modified xsi:type="dcterms:W3CDTF">2013-12-15T20:40:17Z</dcterms:modified>
</cp:coreProperties>
</file>