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CD4FC-8744-4C73-AA9A-F5832071B3F1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76A-E66D-43EC-9613-6D3286033A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2991F-8856-4515-8AD7-4B9DD9A5C483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37F99-1EAC-4070-AC3D-4451AC5D15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9DF20-9D27-44E3-87F6-0C69F86EB5CC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FA4FC-8D45-401A-A7CD-5D6B08AD6A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6767-82B9-42D5-93E4-BE38876E4DAB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B0A95-47A5-472C-8FCA-69B1EB7581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765A8-8CD9-4D71-8179-6FBAAAEC5771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8185D-5FD4-4B4E-B365-1B3B3BCA54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0D3BA-9B1D-416F-A27A-FB23D4AD9E63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5E50E-40B6-4A91-9170-349BB132BE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16B98-B7AA-4D45-A83E-232A175CAAFA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1BB01-4F44-4813-9020-6D9B678064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8A32C-5269-4C89-A738-DF6A4484C71A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F7D3B-93EC-4E97-86F9-315B195216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63534-1806-49FF-885F-50C0F99C055D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ED4CE-493D-4CB3-ADB4-7621B4EEB5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D013C-9808-4FD6-837A-2E05FCF12609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AD5DB-20A3-4F6D-BF35-3AF278FA05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A545-A1BC-4C4C-BF28-41A84EE4DECB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8F6A1-44C8-4FC8-83D9-E6884D93B8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F06ACD-7AD2-4C84-B879-0D1150AAF70D}" type="datetimeFigureOut">
              <a:rPr lang="ru-RU"/>
              <a:pPr>
                <a:defRPr/>
              </a:pPr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2529AD-D586-4EB3-B627-9587CD4567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jpe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12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jpe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jpe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image" Target="../media/image42.gif"/><Relationship Id="rId7" Type="http://schemas.openxmlformats.org/officeDocument/2006/relationships/image" Target="../media/image49.png"/><Relationship Id="rId12" Type="http://schemas.openxmlformats.org/officeDocument/2006/relationships/image" Target="../media/image4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3.jpeg"/><Relationship Id="rId5" Type="http://schemas.openxmlformats.org/officeDocument/2006/relationships/image" Target="../media/image37.png"/><Relationship Id="rId10" Type="http://schemas.openxmlformats.org/officeDocument/2006/relationships/image" Target="../media/image50.jpeg"/><Relationship Id="rId4" Type="http://schemas.openxmlformats.org/officeDocument/2006/relationships/image" Target="../media/image41.png"/><Relationship Id="rId9" Type="http://schemas.openxmlformats.org/officeDocument/2006/relationships/image" Target="../media/image40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>
          <a:xfrm>
            <a:off x="685800" y="692150"/>
            <a:ext cx="7772400" cy="1944688"/>
          </a:xfrm>
        </p:spPr>
        <p:txBody>
          <a:bodyPr/>
          <a:lstStyle/>
          <a:p>
            <a:r>
              <a:rPr lang="ru-RU" b="1" dirty="0">
                <a:solidFill>
                  <a:srgbClr val="0066CC"/>
                </a:solidFill>
              </a:rPr>
              <a:t>Проверим память у </a:t>
            </a:r>
            <a:r>
              <a:rPr lang="ru-RU" b="1" dirty="0" err="1">
                <a:solidFill>
                  <a:srgbClr val="0066CC"/>
                </a:solidFill>
              </a:rPr>
              <a:t>Смешариков</a:t>
            </a:r>
            <a:endParaRPr lang="ru-RU" b="1" dirty="0">
              <a:solidFill>
                <a:srgbClr val="0066CC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39750" y="5445125"/>
            <a:ext cx="7920038" cy="863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b="1" dirty="0">
                <a:solidFill>
                  <a:srgbClr val="0066CC"/>
                </a:solidFill>
              </a:rPr>
              <a:t>Автор</a:t>
            </a:r>
            <a:r>
              <a:rPr lang="ru-RU" sz="1600" b="1" dirty="0" smtClean="0">
                <a:solidFill>
                  <a:srgbClr val="0066CC"/>
                </a:solidFill>
              </a:rPr>
              <a:t>: Суржик О. В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b="1" dirty="0" smtClean="0">
                <a:solidFill>
                  <a:srgbClr val="0066CC"/>
                </a:solidFill>
              </a:rPr>
              <a:t>12 з группа</a:t>
            </a:r>
            <a:r>
              <a:rPr lang="ru-RU" sz="1600" b="1" dirty="0">
                <a:solidFill>
                  <a:srgbClr val="0033CC"/>
                </a:solidFill>
              </a:rPr>
              <a:t/>
            </a:r>
            <a:br>
              <a:rPr lang="ru-RU" sz="1600" b="1" dirty="0">
                <a:solidFill>
                  <a:srgbClr val="0033CC"/>
                </a:solidFill>
              </a:rPr>
            </a:br>
            <a:endParaRPr lang="ru-RU" sz="1600" dirty="0"/>
          </a:p>
        </p:txBody>
      </p:sp>
      <p:pic>
        <p:nvPicPr>
          <p:cNvPr id="13315" name="Picture 2" descr="C:\Users\dns\Desktop\ДЕТСКИЕ ФОНЫ\07 02 14\bar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420938"/>
            <a:ext cx="26574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3" descr="C:\Users\dns\Desktop\ДЕТСКИЕ ФОНЫ\07 02 14\nus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2205038"/>
            <a:ext cx="237648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Прямоугольник 5"/>
          <p:cNvSpPr>
            <a:spLocks noChangeArrowheads="1"/>
          </p:cNvSpPr>
          <p:nvPr/>
        </p:nvSpPr>
        <p:spPr bwMode="auto">
          <a:xfrm>
            <a:off x="2195513" y="188913"/>
            <a:ext cx="5472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sz="1200" dirty="0">
              <a:solidFill>
                <a:srgbClr val="0066CC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755650" y="908050"/>
            <a:ext cx="6215063" cy="796925"/>
          </a:xfrm>
        </p:spPr>
        <p:txBody>
          <a:bodyPr/>
          <a:lstStyle/>
          <a:p>
            <a:r>
              <a:rPr lang="ru-RU" sz="2000" b="1">
                <a:solidFill>
                  <a:srgbClr val="0066CC"/>
                </a:solidFill>
              </a:rPr>
              <a:t>Помоги Машеньке разложить фрукты правильно</a:t>
            </a:r>
          </a:p>
        </p:txBody>
      </p:sp>
      <p:pic>
        <p:nvPicPr>
          <p:cNvPr id="22530" name="Picture 5" descr="D:\Рабочий стол\ПРЕЗЕНТАЦИЯ\ДЕТСКИЕ ФОНЫ\3712625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750" y="3714750"/>
            <a:ext cx="48577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D:\Рабочий стол\ПРЕЗЕНТАЦИЯ\ДЕТСКИЕ ФОНЫ\3431175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500438"/>
            <a:ext cx="122078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D:\Рабочий стол\ПРЕЗЕНТАЦИЯ\ДЕТСКИЕ ФОНЫ\3431195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3429000"/>
            <a:ext cx="985838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D:\Рабочий стол\ПРЕЗЕНТАЦИЯ\ДЕТСКИЕ ФОНЫ\4064934-thumb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2781300"/>
            <a:ext cx="7032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4" descr="D:\Рабочий стол\ПРЕЗЕНТАЦИЯ\ДЕТСКИЕ ФОНЫ\3431198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1625" y="3500438"/>
            <a:ext cx="11112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2" descr="D:\Рабочий стол\ПРЕЗЕНТАЦИЯ\ДЕТСКИЕ ФОНЫ\нев 06 02 14\0_87b93_b131b1e0_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0" y="2214563"/>
            <a:ext cx="200025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D:\Рабочий стол\ПРЕЗЕНТАЦИЯ\ДЕТСКИЕ ФОНЫ\3431197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538" y="3357563"/>
            <a:ext cx="10652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Прямоугольник 10"/>
          <p:cNvSpPr>
            <a:spLocks noChangeArrowheads="1"/>
          </p:cNvSpPr>
          <p:nvPr/>
        </p:nvSpPr>
        <p:spPr bwMode="auto">
          <a:xfrm>
            <a:off x="1835150" y="260350"/>
            <a:ext cx="6408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dirty="0">
              <a:solidFill>
                <a:srgbClr val="0066CC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-0.00786 L -0.10139 0.026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1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222 L 0.10434 -0.0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85661E-6 L -0.09045 -0.00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-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18316E-6 L 0.09462 -2.1831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29600" cy="581025"/>
          </a:xfrm>
        </p:spPr>
        <p:txBody>
          <a:bodyPr/>
          <a:lstStyle/>
          <a:p>
            <a:r>
              <a:rPr lang="ru-RU" sz="2000" b="1"/>
              <a:t>Источники картинок</a:t>
            </a:r>
            <a:br>
              <a:rPr lang="ru-RU" sz="2000" b="1"/>
            </a:br>
            <a:r>
              <a:rPr lang="ru-RU" sz="2000" b="1"/>
              <a:t>и использованной литературы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688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http://lenagold.ru/fon/clipart/s/sneg4.html</a:t>
            </a:r>
            <a:endParaRPr lang="ru-RU" sz="12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http://galerey-room.ru/?p=6499</a:t>
            </a:r>
            <a:endParaRPr lang="ru-RU" sz="12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http://lisyonok.ucoz.ru/load/5</a:t>
            </a:r>
            <a:endParaRPr lang="ru-RU" sz="12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http://kira-scrap.ru/dir/multjashki_nashi/masha_i_medved/424</a:t>
            </a:r>
            <a:r>
              <a:rPr lang="ru-RU" sz="1200" dirty="0"/>
              <a:t> (клипарт </a:t>
            </a:r>
            <a:r>
              <a:rPr lang="ru-RU" sz="1200" dirty="0" err="1"/>
              <a:t>машеньки</a:t>
            </a:r>
            <a:r>
              <a:rPr lang="ru-RU" sz="1200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http://kira-scrap.ru/dir/multjashki_nashi/smeshariki/412</a:t>
            </a:r>
            <a:r>
              <a:rPr lang="ru-RU" sz="1200" dirty="0"/>
              <a:t> (клипарт </a:t>
            </a:r>
            <a:r>
              <a:rPr lang="ru-RU" sz="1200" dirty="0" err="1"/>
              <a:t>смешарики</a:t>
            </a:r>
            <a:r>
              <a:rPr lang="ru-RU" sz="1200" dirty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http://galerey-room.ru/?cat=63&amp;paged=2</a:t>
            </a:r>
            <a:r>
              <a:rPr lang="ru-RU" sz="1200" dirty="0"/>
              <a:t> (клипарт фрукты виноград, ананас)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http://by-anna.com/publ/rastenija/jagody_ovoshhi_frukty/216-4-2</a:t>
            </a:r>
            <a:r>
              <a:rPr lang="ru-RU" sz="1200" dirty="0"/>
              <a:t> (клипарт абрикосы, апельсины, вишня)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http://lenagold.ru/fon/clipart/s/stol7.html</a:t>
            </a:r>
            <a:r>
              <a:rPr lang="ru-RU" sz="1200" dirty="0"/>
              <a:t> (клипарт стол)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http://by-anna.com/publ/rastenija/derevja_i_kustarniki/155</a:t>
            </a:r>
            <a:r>
              <a:rPr lang="ru-RU" sz="1200" dirty="0"/>
              <a:t> (клипарт дерево)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http://by-anna.com/publ/zhivotnyj_mir/babochki/147-2-2</a:t>
            </a:r>
            <a:r>
              <a:rPr lang="ru-RU" sz="1200" dirty="0"/>
              <a:t> (клипарт бабочка)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http://by-anna.com/publ/nuzhnye_veshhi/korzinki/200-7-2 (</a:t>
            </a:r>
            <a:r>
              <a:rPr lang="ru-RU" sz="1200" dirty="0"/>
              <a:t> клипарт корзинка</a:t>
            </a:r>
            <a:r>
              <a:rPr lang="en-US" sz="1200" dirty="0"/>
              <a:t>)</a:t>
            </a:r>
            <a:endParaRPr lang="ru-RU" sz="12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http://by-anna.com/publ/damskie_shtuchki/zontiki/132-1-2</a:t>
            </a:r>
            <a:r>
              <a:rPr lang="ru-RU" sz="1200" dirty="0"/>
              <a:t> (клипарт зонт)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http://lisyonok.ucoz.ru/load/5-1-0-72</a:t>
            </a:r>
            <a:r>
              <a:rPr lang="ru-RU" sz="1200" dirty="0"/>
              <a:t> (клипарт шарики)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http://kira-scrap.ru/dir/dom/chajniki_i_chaschki/180-2-2</a:t>
            </a:r>
            <a:r>
              <a:rPr lang="ru-RU" sz="1200" dirty="0"/>
              <a:t> (клипарт чашки)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http://kira-scrap.ru/dir/jivotnie/drugie_pticy/272-2-2</a:t>
            </a:r>
            <a:r>
              <a:rPr lang="ru-RU" sz="1200" dirty="0"/>
              <a:t> (клипарт птички)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http://lenagold.ru/fon/clipart/d/dom2.html</a:t>
            </a:r>
            <a:r>
              <a:rPr lang="ru-RU" sz="1200" dirty="0"/>
              <a:t> (домики)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http://kira-scrap.ru/dir/zabavnye_zveri/zabavn_zaychata/54-2-2</a:t>
            </a:r>
            <a:r>
              <a:rPr lang="ru-RU" sz="1200" dirty="0"/>
              <a:t> (зайчик)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http://kira-scrap.ru/dir/multjashki_nashi/drugie_nashi_multfilmy/421-5-2</a:t>
            </a:r>
            <a:r>
              <a:rPr lang="ru-RU" sz="1200" dirty="0"/>
              <a:t> (клипарт мишка)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http://kira-scrap.ru/dir/multyaschki_inostrannie/mikki_maus/49-2-2</a:t>
            </a:r>
            <a:r>
              <a:rPr lang="ru-RU" sz="1200" dirty="0"/>
              <a:t> (клипарт микки </a:t>
            </a:r>
            <a:r>
              <a:rPr lang="ru-RU" sz="1200" dirty="0" err="1"/>
              <a:t>маус</a:t>
            </a:r>
            <a:r>
              <a:rPr lang="ru-RU" sz="1200" dirty="0"/>
              <a:t>)</a:t>
            </a:r>
          </a:p>
          <a:p>
            <a:r>
              <a:rPr lang="en-US" sz="1200" dirty="0"/>
              <a:t>http://kira-scrap.ru/dir/raznoe/zhenskie_shtuchki/311</a:t>
            </a:r>
            <a:r>
              <a:rPr lang="ru-RU" sz="1200" dirty="0"/>
              <a:t> (шляпка)</a:t>
            </a:r>
          </a:p>
          <a:p>
            <a:r>
              <a:rPr lang="en-US" sz="1200" dirty="0"/>
              <a:t>http://kira-scrap.ru/dir/dom/technika/299</a:t>
            </a:r>
            <a:r>
              <a:rPr lang="ru-RU" sz="1200" dirty="0"/>
              <a:t> (клипарт телефон )</a:t>
            </a:r>
          </a:p>
          <a:p>
            <a:r>
              <a:rPr lang="ru-RU" sz="1200" b="1" dirty="0"/>
              <a:t>«</a:t>
            </a:r>
            <a:r>
              <a:rPr lang="ru-RU" sz="1200" dirty="0"/>
              <a:t>Тренируем память. Рабочая тетрадь для детей 4-5 лет» </a:t>
            </a:r>
            <a:r>
              <a:rPr lang="ru-RU" sz="1200" dirty="0" err="1"/>
              <a:t>Росмэн</a:t>
            </a:r>
            <a:r>
              <a:rPr lang="ru-RU" sz="1200" dirty="0"/>
              <a:t>-пресс, 2002 г.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1200" dirty="0"/>
          </a:p>
        </p:txBody>
      </p:sp>
      <p:sp>
        <p:nvSpPr>
          <p:cNvPr id="23556" name="Прямоугольник 5"/>
          <p:cNvSpPr>
            <a:spLocks noChangeArrowheads="1"/>
          </p:cNvSpPr>
          <p:nvPr/>
        </p:nvSpPr>
        <p:spPr bwMode="auto">
          <a:xfrm>
            <a:off x="1331913" y="6381750"/>
            <a:ext cx="62468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latin typeface="Calibri" pitchFamily="34" charset="0"/>
              </a:rPr>
              <a:t>»</a:t>
            </a:r>
            <a:endParaRPr lang="ru-RU" sz="1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5794375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>
              <a:solidFill>
                <a:srgbClr val="0066CC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rgbClr val="0066CC"/>
                </a:solidFill>
              </a:rPr>
              <a:t>Перед вами электронное пособие по развитию зрительной памяти у дошкольников от 4 до 7 лет. Регулярные занятия по развитию памяти помогут улучшить внимание, восприятие и логическое мышление. Упражнения  расположены по степени возрастания сложности (от 2-3 и </a:t>
            </a:r>
            <a:r>
              <a:rPr lang="ru-RU" b="1" dirty="0" err="1">
                <a:solidFill>
                  <a:srgbClr val="0066CC"/>
                </a:solidFill>
              </a:rPr>
              <a:t>тд</a:t>
            </a:r>
            <a:r>
              <a:rPr lang="ru-RU" b="1" dirty="0">
                <a:solidFill>
                  <a:srgbClr val="0066CC"/>
                </a:solidFill>
              </a:rPr>
              <a:t>.),   поэтому следует заниматься последовательно, не пропуская слайдов. К последующему заданию переходить только тогда, когда ребенок справился с предыдущим. Рекомендуется заниматься по данному пособию 10-15 минут в индивидуальных занятиях или частично несколько слайдов из презентации применять  в коррекционно-развивающим занятии.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rgbClr val="0066CC"/>
                </a:solidFill>
              </a:rPr>
              <a:t>На слайдах представлены картинки разных героев из мультфильмов, на каждом слайде свое задание.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b="1" dirty="0">
              <a:solidFill>
                <a:srgbClr val="0066CC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u="sng" dirty="0">
                <a:solidFill>
                  <a:srgbClr val="0066CC"/>
                </a:solidFill>
              </a:rPr>
              <a:t>Цель</a:t>
            </a:r>
            <a:r>
              <a:rPr lang="ru-RU" b="1" dirty="0">
                <a:solidFill>
                  <a:srgbClr val="0066CC"/>
                </a:solidFill>
              </a:rPr>
              <a:t>: </a:t>
            </a:r>
            <a:r>
              <a:rPr lang="ru-RU" dirty="0">
                <a:solidFill>
                  <a:srgbClr val="0066CC"/>
                </a:solidFill>
              </a:rPr>
              <a:t>Изучение кратковременной памяти.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u="sng" dirty="0">
                <a:solidFill>
                  <a:srgbClr val="0066CC"/>
                </a:solidFill>
              </a:rPr>
              <a:t>Инструкция:</a:t>
            </a:r>
            <a:r>
              <a:rPr lang="ru-RU" b="1" dirty="0">
                <a:solidFill>
                  <a:srgbClr val="0066CC"/>
                </a:solidFill>
              </a:rPr>
              <a:t> </a:t>
            </a:r>
            <a:r>
              <a:rPr lang="ru-RU" dirty="0">
                <a:solidFill>
                  <a:srgbClr val="0066CC"/>
                </a:solidFill>
              </a:rPr>
              <a:t>«Сейчас я покажу Вам изображение предметов. Постарайтесь запомнить как можно больше нарисованного. После того, как  я нажму на слайд, назовите все, что успели запомнить.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7254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66CC"/>
                </a:solidFill>
              </a:rPr>
              <a:t>Посмотри внимательно, какие подарки преподнесли </a:t>
            </a:r>
            <a:r>
              <a:rPr lang="ru-RU" sz="2400" b="1" dirty="0" err="1">
                <a:solidFill>
                  <a:srgbClr val="0066CC"/>
                </a:solidFill>
              </a:rPr>
              <a:t>Нюше</a:t>
            </a:r>
            <a:r>
              <a:rPr lang="ru-RU" sz="2400" b="1" dirty="0">
                <a:solidFill>
                  <a:srgbClr val="0066CC"/>
                </a:solidFill>
              </a:rPr>
              <a:t> </a:t>
            </a:r>
            <a:br>
              <a:rPr lang="ru-RU" sz="2400" b="1" dirty="0">
                <a:solidFill>
                  <a:srgbClr val="0066CC"/>
                </a:solidFill>
              </a:rPr>
            </a:br>
            <a:r>
              <a:rPr lang="ru-RU" sz="2400" b="1" dirty="0">
                <a:solidFill>
                  <a:srgbClr val="0066CC"/>
                </a:solidFill>
              </a:rPr>
              <a:t>на день рождения друзья</a:t>
            </a:r>
          </a:p>
        </p:txBody>
      </p:sp>
      <p:pic>
        <p:nvPicPr>
          <p:cNvPr id="15362" name="Picture 2" descr="D:\Рабочий стол\ПРЕЗЕНТАЦИЯ\ДЕТСКИЕ ФОНЫ\ДЛЯ ПРЕЗЕНТАЦИИ\54f1619758f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0375" y="1643063"/>
            <a:ext cx="24860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 descr="D:\Рабочий стол\ПРЕЗЕНТАЦИЯ\ДЕТСКИЕ ФОНЫ\ДЛЯ ПРЕЗЕНТАЦИИ\d6ac9711cc0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563" y="1285875"/>
            <a:ext cx="18319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 descr="D:\Рабочий стол\ПРЕЗЕНТАЦИЯ\ДЕТСКИЕ ФОНЫ\ДЛЯ ПРЕЗЕНТАЦИИ\fbe91c498e99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5463" y="4437063"/>
            <a:ext cx="1474787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D:\Рабочий стол\ПРЕЗЕНТАЦИЯ\ДЕТСКИЕ ФОНЫ\ДЛЯ ПРЕЗЕНТАЦИИ\84d95188606a762c30e2974ab0bf6b7e.jp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88" y="4000500"/>
            <a:ext cx="2190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D:\Рабочий стол\ПРЕЗЕНТАЦИЯ\ДЕТСКИЕ ФОНЫ\ДЛЯ ПРЕЗЕНТАЦИИ\i (8)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50" y="1928813"/>
            <a:ext cx="17192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 descr="D:\Рабочий стол\ПРЕЗЕНТАЦИЯ\ДЛЯ ПЛЕЙКАСТА\КЛИПАРТ ОТ АННЫ\3215947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825" y="5157788"/>
            <a:ext cx="1357313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8" descr="D:\Рабочий стол\ПРЕЗЕНТАЦИЯ\ДЛЯ ПЛЕЙКАСТА\82703c74e93d9fc142aace3a7b3611cc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1563" y="5143500"/>
            <a:ext cx="114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D:\Рабочий стол\ПРЕЗЕНТАЦИЯ\ДЛЯ ПЛЕЙКАСТА\14 12 13\0_7c962_492ac647_M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48756">
            <a:off x="7207250" y="2711450"/>
            <a:ext cx="5715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 descr="D:\Рабочий стол\ПРЕЗЕНТАЦИЯ\ДЛЯ ПЛЕЙКАСТА\14 12 13\0_67b54_38fdccd1_M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1357313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1" descr="D:\Рабочий стол\ПРЕЗЕНТАЦИЯ\ДЕТСКИЕ ФОНЫ\ДЛЯ ПРЕЗЕНТАЦИИ\7a83e78dc6c1d2428c86d4c7cda36db0.jpg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738" y="4149725"/>
            <a:ext cx="1825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12" descr="D:\Рабочий стол\ПРЕЗЕНТАЦИЯ\ДЛЯ ПЛЕЙКАСТА\мир клипарта\0_8f390_de7d9a84_M.pn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4868863"/>
            <a:ext cx="133985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3" name="Прямоугольник 13"/>
          <p:cNvSpPr>
            <a:spLocks noChangeArrowheads="1"/>
          </p:cNvSpPr>
          <p:nvPr/>
        </p:nvSpPr>
        <p:spPr bwMode="auto">
          <a:xfrm>
            <a:off x="1187450" y="188913"/>
            <a:ext cx="6769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dirty="0">
              <a:solidFill>
                <a:srgbClr val="0066CC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620713"/>
            <a:ext cx="5041900" cy="6477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66CC"/>
                </a:solidFill>
              </a:rPr>
              <a:t>Помоги </a:t>
            </a:r>
            <a:r>
              <a:rPr lang="ru-RU" sz="2400" b="1" dirty="0" err="1">
                <a:solidFill>
                  <a:srgbClr val="0066CC"/>
                </a:solidFill>
              </a:rPr>
              <a:t>Нюше</a:t>
            </a:r>
            <a:r>
              <a:rPr lang="ru-RU" sz="2400" b="1" dirty="0">
                <a:solidFill>
                  <a:srgbClr val="0066CC"/>
                </a:solidFill>
              </a:rPr>
              <a:t> вспомнить, кто что подарил</a:t>
            </a:r>
          </a:p>
        </p:txBody>
      </p:sp>
      <p:pic>
        <p:nvPicPr>
          <p:cNvPr id="16386" name="Picture 2" descr="D:\Рабочий стол\ПРЕЗЕНТАЦИЯ\ДЕТСКИЕ ФОНЫ\ДЛЯ ПРЕЗЕНТАЦИИ\0_87b60_11c3fd43_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143125"/>
            <a:ext cx="2428875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10" descr="D:\Рабочий стол\ПРЕЗЕНТАЦИЯ\ДЛЯ ПЛЕЙКАСТА\14 12 13\0_67b54_38fdccd1_M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5463" y="1628775"/>
            <a:ext cx="16446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9" descr="D:\Рабочий стол\ПРЕЗЕНТАЦИЯ\ДЛЯ ПЛЕЙКАСТА\14 12 13\0_7c962_492ac647_M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48756">
            <a:off x="1682750" y="2489200"/>
            <a:ext cx="5715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8" descr="D:\Рабочий стол\ПРЕЗЕНТАЦИЯ\ДЛЯ ПЛЕЙКАСТА\82703c74e93d9fc142aace3a7b3611cc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5072063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2" descr="D:\Рабочий стол\ПРЕЗЕНТАЦИЯ\ДЛЯ ПЛЕЙКАСТА\мир клипарта\0_8f390_de7d9a84_M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5" y="4429125"/>
            <a:ext cx="133985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 descr="D:\Рабочий стол\ПРЕЗЕНТАЦИЯ\ДЛЯ ПЛЕЙКАСТА\КЛИПАРТ ОТ АННЫ\3215947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0813" y="3857625"/>
            <a:ext cx="1357312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6" descr="D:\Рабочий стол\ПРЕЗЕНТАЦИЯ\ДЕТСКИЕ ФОНЫ\ДЛЯ ПРЕЗЕНТАЦИИ\i (8).jpg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10826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Овал 9"/>
          <p:cNvSpPr/>
          <p:nvPr/>
        </p:nvSpPr>
        <p:spPr>
          <a:xfrm>
            <a:off x="323850" y="1844675"/>
            <a:ext cx="1368425" cy="11525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6394" name="Picture 3" descr="D:\Рабочий стол\ПРЕЗЕНТАЦИЯ\ДЕТСКИЕ ФОНЫ\ДЛЯ ПРЕЗЕНТАЦИИ\d6ac9711cc07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1863" y="1196975"/>
            <a:ext cx="91916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Овал 11"/>
          <p:cNvSpPr/>
          <p:nvPr/>
        </p:nvSpPr>
        <p:spPr>
          <a:xfrm>
            <a:off x="5724525" y="981075"/>
            <a:ext cx="1368425" cy="13684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6396" name="Picture 4" descr="D:\Рабочий стол\ПРЕЗЕНТАЦИЯ\ДЕТСКИЕ ФОНЫ\ДЛЯ ПРЕЗЕНТАЦИИ\fbe91c498e99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388" y="4797425"/>
            <a:ext cx="1109662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Овал 13"/>
          <p:cNvSpPr/>
          <p:nvPr/>
        </p:nvSpPr>
        <p:spPr>
          <a:xfrm>
            <a:off x="7164388" y="4724400"/>
            <a:ext cx="1152525" cy="1225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6398" name="Picture 5" descr="D:\Рабочий стол\ПРЕЗЕНТАЦИЯ\ДЕТСКИЕ ФОНЫ\ДЛЯ ПРЕЗЕНТАЦИИ\84d95188606a762c30e2974ab0bf6b7e.jpg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525" y="5373688"/>
            <a:ext cx="939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Овал 15"/>
          <p:cNvSpPr/>
          <p:nvPr/>
        </p:nvSpPr>
        <p:spPr>
          <a:xfrm>
            <a:off x="5651500" y="5157788"/>
            <a:ext cx="1152525" cy="12239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6400" name="Picture 11" descr="D:\Рабочий стол\ПРЕЗЕНТАЦИЯ\ДЕТСКИЕ ФОНЫ\ДЛЯ ПРЕЗЕНТАЦИИ\7a83e78dc6c1d2428c86d4c7cda36db0.jpg"/>
          <p:cNvPicPr>
            <a:picLocks noChangeAspect="1" noChangeArrowheads="1"/>
          </p:cNvPicPr>
          <p:nvPr/>
        </p:nvPicPr>
        <p:blipFill>
          <a:blip r:embed="rId1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3860800"/>
            <a:ext cx="8112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Овал 17"/>
          <p:cNvSpPr/>
          <p:nvPr/>
        </p:nvSpPr>
        <p:spPr>
          <a:xfrm>
            <a:off x="323850" y="3716338"/>
            <a:ext cx="1079500" cy="11525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402" name="Прямоугольник 18"/>
          <p:cNvSpPr>
            <a:spLocks noChangeArrowheads="1"/>
          </p:cNvSpPr>
          <p:nvPr/>
        </p:nvSpPr>
        <p:spPr bwMode="auto">
          <a:xfrm>
            <a:off x="1116013" y="188913"/>
            <a:ext cx="65516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dirty="0">
              <a:solidFill>
                <a:srgbClr val="0066CC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0338" y="620713"/>
            <a:ext cx="4464050" cy="6540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66CC"/>
                </a:solidFill>
              </a:rPr>
              <a:t>Постарайся запомнить, </a:t>
            </a:r>
            <a:br>
              <a:rPr lang="ru-RU" sz="2400" b="1" dirty="0">
                <a:solidFill>
                  <a:srgbClr val="0066CC"/>
                </a:solidFill>
              </a:rPr>
            </a:br>
            <a:r>
              <a:rPr lang="ru-RU" sz="2400" b="1" dirty="0">
                <a:solidFill>
                  <a:srgbClr val="0066CC"/>
                </a:solidFill>
              </a:rPr>
              <a:t>кто в каком домике живет</a:t>
            </a:r>
          </a:p>
        </p:txBody>
      </p:sp>
      <p:pic>
        <p:nvPicPr>
          <p:cNvPr id="17410" name="Picture 2" descr="D:\Рабочий стол\ПРЕЗЕНТАЦИЯ\ДЛЯ ПЛЕЙКАСТА\КЛИПАРТ ОТ АННЫ\284212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5" y="642938"/>
            <a:ext cx="3214688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D:\Рабочий стол\ПРЕЗЕНТАЦИЯ\ДЕТСКИЕ ФОНЫ\нев 06 02 14\0_72d0f_73daa855_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4082" y="2425700"/>
            <a:ext cx="11271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6" descr="D:\Рабочий стол\ПРЕЗЕНТАЦИЯ\ДЛЯ ПЛЕЙКАСТА\КЛИПАРТ ОТ АННЫ\292745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" y="3332163"/>
            <a:ext cx="3071812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8" descr="D:\Рабочий стол\ПРЕЗЕНТАЦИЯ\ДЕТСКИЕ ФОНЫ\нев 06 02 14\0_818c4_eb69528a_M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0694" y="5320285"/>
            <a:ext cx="8667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9" descr="D:\Рабочий стол\ПРЕЗЕНТАЦИЯ\ДЛЯ ПЛЕЙКАСТА\КЛИПАРТ ОТ АННЫ\2842140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2125" y="3714750"/>
            <a:ext cx="2346325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0" descr="D:\Рабочий стол\ПРЕЗЕНТАЦИЯ\ДЕТСКИЕ ФОНЫ\0_87703_c1797b8c_M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6438" y="2286000"/>
            <a:ext cx="6604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1" descr="D:\Рабочий стол\ПРЕЗЕНТАЦИЯ\ДЕТСКИЕ ФОНЫ\krista05.jpg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9031" y="5323397"/>
            <a:ext cx="1246187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2" descr="D:\Рабочий стол\ПРЕЗЕНТАЦИЯ\ДЕТСКИЕ ФОНЫ\domik06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3775" y="534254"/>
            <a:ext cx="290195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Прямоугольник 10"/>
          <p:cNvSpPr>
            <a:spLocks noChangeArrowheads="1"/>
          </p:cNvSpPr>
          <p:nvPr/>
        </p:nvSpPr>
        <p:spPr bwMode="auto">
          <a:xfrm>
            <a:off x="1042988" y="188913"/>
            <a:ext cx="6481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dirty="0">
              <a:solidFill>
                <a:srgbClr val="0066CC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xfrm>
            <a:off x="250825" y="765175"/>
            <a:ext cx="5786438" cy="582613"/>
          </a:xfrm>
        </p:spPr>
        <p:txBody>
          <a:bodyPr/>
          <a:lstStyle/>
          <a:p>
            <a:r>
              <a:rPr lang="ru-RU" sz="2400" b="1">
                <a:solidFill>
                  <a:srgbClr val="0066CC"/>
                </a:solidFill>
              </a:rPr>
              <a:t>Вспомни, кто в каком домике живет</a:t>
            </a:r>
          </a:p>
        </p:txBody>
      </p:sp>
      <p:pic>
        <p:nvPicPr>
          <p:cNvPr id="18434" name="Picture 2" descr="D:\Рабочий стол\ПРЕЗЕНТАЦИЯ\ДЛЯ ПЛЕЙКАСТА\КЛИПАРТ ОТ АННЫ\284212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3500" y="642938"/>
            <a:ext cx="271462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6" descr="D:\Рабочий стол\ПРЕЗЕНТАЦИЯ\ДЛЯ ПЛЕЙКАСТА\КЛИПАРТ ОТ АННЫ\2927450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625" y="2714625"/>
            <a:ext cx="28575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9" descr="D:\Рабочий стол\ПРЕЗЕНТАЦИЯ\ДЛЯ ПЛЕЙКАСТА\КЛИПАРТ ОТ АННЫ\2842140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3188" y="2643188"/>
            <a:ext cx="2346325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D:\Рабочий стол\ПРЕЗЕНТАЦИЯ\ДЕТСКИЕ ФОНЫ\нев 06 02 14\0_72cdd_af1cd0ba_M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4437063"/>
            <a:ext cx="116840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D:\Рабочий стол\ПРЕЗЕНТАЦИЯ\ДЕТСКИЕ ФОНЫ\нев 06 02 14\0_818c4_eb69528a_M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8538" y="4868863"/>
            <a:ext cx="1285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D:\Рабочий стол\ПРЕЗЕНТАЦИЯ\ДЕТСКИЕ ФОНЫ\krista05.jpg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125" y="5013325"/>
            <a:ext cx="1798638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2" descr="D:\Рабочий стол\ПРЕЗЕНТАЦИЯ\ДЕТСКИЕ ФОНЫ\domik06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8" y="571500"/>
            <a:ext cx="290036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D:\Рабочий стол\ПРЕЗЕНТАЦИЯ\ДЕТСКИЕ ФОНЫ\0_87703_c1797b8c_M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7900" y="4797425"/>
            <a:ext cx="10001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Прямоугольник 12"/>
          <p:cNvSpPr>
            <a:spLocks noChangeArrowheads="1"/>
          </p:cNvSpPr>
          <p:nvPr/>
        </p:nvSpPr>
        <p:spPr bwMode="auto">
          <a:xfrm>
            <a:off x="900113" y="260350"/>
            <a:ext cx="65516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dirty="0">
              <a:solidFill>
                <a:srgbClr val="0066CC"/>
              </a:solidFill>
              <a:latin typeface="Calibri" pitchFamily="34" charset="0"/>
            </a:endParaRPr>
          </a:p>
        </p:txBody>
      </p:sp>
      <p:sp>
        <p:nvSpPr>
          <p:cNvPr id="18443" name="Прямоугольник 13"/>
          <p:cNvSpPr>
            <a:spLocks noChangeArrowheads="1"/>
          </p:cNvSpPr>
          <p:nvPr/>
        </p:nvSpPr>
        <p:spPr bwMode="auto">
          <a:xfrm>
            <a:off x="1187450" y="6488113"/>
            <a:ext cx="6769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200" dirty="0">
                <a:latin typeface="Calibri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6586E-6 L -3.88889E-6 -0.23821 C -3.88889E-6 -0.34506 0.129 -0.47618 0.23403 -0.47618 L 0.46806 -0.4761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00" y="-238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05273E-7 L -4.44444E-6 -0.11956 C -4.44444E-6 -0.17322 0.11945 -0.23913 0.21684 -0.23913 L 0.43369 -0.23913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0" y="-120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82979E-6 L -0.48004 -0.404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00" y="-202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1536E-6 L -0.27153 -0.297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0" y="-149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938" y="549275"/>
            <a:ext cx="6215062" cy="5937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0066CC"/>
                </a:solidFill>
              </a:rPr>
              <a:t>Рассмотри картинки, которые нарисовал </a:t>
            </a:r>
            <a:r>
              <a:rPr lang="ru-RU" sz="2000" b="1" dirty="0" err="1">
                <a:solidFill>
                  <a:srgbClr val="0066CC"/>
                </a:solidFill>
              </a:rPr>
              <a:t>Лунтик</a:t>
            </a:r>
            <a:r>
              <a:rPr lang="ru-RU" sz="2000" b="1" dirty="0">
                <a:solidFill>
                  <a:srgbClr val="0066CC"/>
                </a:solidFill>
              </a:rPr>
              <a:t> . </a:t>
            </a:r>
            <a:br>
              <a:rPr lang="ru-RU" sz="2000" b="1" dirty="0">
                <a:solidFill>
                  <a:srgbClr val="0066CC"/>
                </a:solidFill>
              </a:rPr>
            </a:br>
            <a:r>
              <a:rPr lang="ru-RU" sz="2000" b="1" dirty="0">
                <a:solidFill>
                  <a:srgbClr val="0066CC"/>
                </a:solidFill>
              </a:rPr>
              <a:t>Постарайся запомнить пару  к каждой картинке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625" y="1406525"/>
          <a:ext cx="8286810" cy="5093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68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8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472" name="Picture 3" descr="D:\Рабочий стол\ПРЕЗЕНТАЦИЯ\ДЕТСКИЕ ФОНЫ\0_87b1e_55f1e2e4_M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88" y="357188"/>
            <a:ext cx="1000125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10" descr="D:\Рабочий стол\ПРЕЗЕНТАЦИЯ\ДЕТСКИЕ ФОНЫ\нев 06 02 14\3719124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0" y="4000500"/>
            <a:ext cx="214312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Picture 11" descr="D:\Рабочий стол\ПРЕЗЕНТАЦИЯ\ДЕТСКИЕ ФОНЫ\нев 06 02 14\404932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9500" y="4500563"/>
            <a:ext cx="857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5" name="Picture 12" descr="D:\Рабочий стол\ПРЕЗЕНТАЦИЯ\ДЕТСКИЕ ФОНЫ\нев 06 02 14\3712666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3313" y="4500563"/>
            <a:ext cx="1643062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Picture 13" descr="D:\Рабочий стол\ПРЕЗЕНТАЦИЯ\ДЕТСКИЕ ФОНЫ\нев 06 02 14\0_6f348_7bcc4dab_M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4740275"/>
            <a:ext cx="642938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Picture 15" descr="D:\Рабочий стол\ПРЕЗЕНТАЦИЯ\ДЕТСКИЕ ФОНЫ\0_87aed_ac747642_M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875" y="2357438"/>
            <a:ext cx="12795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8" name="Picture 17" descr="D:\Рабочий стол\ПРЕЗЕНТАЦИЯ\ДЛЯ ПЛЕЙКАСТА\r006.gif"/>
          <p:cNvPicPr>
            <a:picLocks noChangeAspect="1" noChangeArrowheads="1" noCrop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313" y="1714500"/>
            <a:ext cx="197643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9" name="Picture 2" descr="C:\Users\dns\Desktop\ДЕТСКИЕ ФОНЫ\07 02 14\vozd53.jpg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825" y="1773238"/>
            <a:ext cx="7921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0" name="Picture 3" descr="C:\Users\dns\Desktop\ДЕТСКИЕ ФОНЫ\07 02 14\kr0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56325" y="2133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1" name="Picture 4" descr="C:\Users\dns\Desktop\ДЕТСКИЕ ФОНЫ\07 02 14\zont24.jpg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1549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2" name="Прямоугольник 16"/>
          <p:cNvSpPr>
            <a:spLocks noChangeArrowheads="1"/>
          </p:cNvSpPr>
          <p:nvPr/>
        </p:nvSpPr>
        <p:spPr bwMode="auto">
          <a:xfrm>
            <a:off x="1619250" y="188913"/>
            <a:ext cx="5761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dirty="0">
              <a:solidFill>
                <a:srgbClr val="0066CC"/>
              </a:solidFill>
              <a:latin typeface="Calibri" pitchFamily="34" charset="0"/>
            </a:endParaRPr>
          </a:p>
        </p:txBody>
      </p:sp>
      <p:pic>
        <p:nvPicPr>
          <p:cNvPr id="19484" name="Picture 2" descr="C:\Users\dns\Desktop\10 03 14\3813763-thumb.png"/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6100" y="1484313"/>
            <a:ext cx="996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5" name="Picture 3" descr="C:\Users\dns\Desktop\10 03 14\2503290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4652963"/>
            <a:ext cx="12747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6" name="Picture 4" descr="C:\Users\dns\Desktop\10 03 14\0_69831_8a93aaad_M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150" y="4221163"/>
            <a:ext cx="628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38" y="549275"/>
            <a:ext cx="8043862" cy="52228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dirty="0">
                <a:solidFill>
                  <a:srgbClr val="0066CC"/>
                </a:solidFill>
              </a:rPr>
              <a:t>У </a:t>
            </a:r>
            <a:r>
              <a:rPr lang="ru-RU" sz="2400" b="1" dirty="0" err="1">
                <a:solidFill>
                  <a:srgbClr val="0066CC"/>
                </a:solidFill>
              </a:rPr>
              <a:t>Лунтика</a:t>
            </a:r>
            <a:r>
              <a:rPr lang="ru-RU" sz="2400" b="1" dirty="0">
                <a:solidFill>
                  <a:srgbClr val="0066CC"/>
                </a:solidFill>
              </a:rPr>
              <a:t> картинки перепутались. Попробуй вспомнить, какая пара была у каждой картинки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0825" y="1196975"/>
          <a:ext cx="8606760" cy="4732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628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28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17" descr="D:\Рабочий стол\ПРЕЗЕНТАЦИЯ\ДЛЯ ПЛЕЙКАСТА\r006.gif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50" y="3571875"/>
            <a:ext cx="172561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Picture 15" descr="D:\Рабочий стол\ПРЕЗЕНТАЦИЯ\ДЕТСКИЕ ФОНЫ\0_87aed_ac747642_M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6125" y="4500563"/>
            <a:ext cx="12795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Picture 10" descr="D:\Рабочий стол\ПРЕЗЕНТАЦИЯ\ДЕТСКИЕ ФОНЫ\нев 06 02 14\3719124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063" y="3500438"/>
            <a:ext cx="2143125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12" descr="D:\Рабочий стол\ПРЕЗЕНТАЦИЯ\ДЕТСКИЕ ФОНЫ\нев 06 02 14\3712666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3688" y="3857625"/>
            <a:ext cx="1643062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D:\Рабочий стол\ПРЕЗЕНТАЦИЯ\ДЕТСКИЕ ФОНЫ\нев 06 02 14\4049321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150" y="1412875"/>
            <a:ext cx="8572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3" descr="C:\Users\dns\Desktop\ДЕТСКИЕ ФОНЫ\07 02 14\kr0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72225" y="1557338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3" descr="D:\Рабочий стол\ПРЕЗЕНТАЦИЯ\ДЕТСКИЕ ФОНЫ\нев 06 02 14\0_6f348_7bcc4dab_M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1916113"/>
            <a:ext cx="64293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4" descr="C:\Users\dns\Desktop\ДЕТСКИЕ ФОНЫ\07 02 14\zont24.jpg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9838" y="1844675"/>
            <a:ext cx="18796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dns\Desktop\ДЕТСКИЕ ФОНЫ\07 02 14\vozd53.jpg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1638" y="1125538"/>
            <a:ext cx="7921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7" name="Picture 2" descr="C:\Users\dns\Desktop\10 03 14\3813763-thumb.png"/>
          <p:cNvPicPr>
            <a:picLocks noChangeAspect="1" noChangeArrowheads="1"/>
          </p:cNvPicPr>
          <p:nvPr/>
        </p:nvPicPr>
        <p:blipFill>
          <a:blip r:embed="rId12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6375" y="3429000"/>
            <a:ext cx="996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8" name="Picture 3" descr="C:\Users\dns\Desktop\10 03 14\2503290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12747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9" name="Picture 4" descr="C:\Users\dns\Desktop\10 03 14\0_69831_8a93aaad_M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8850" y="3716338"/>
            <a:ext cx="627063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22849E-6 L -0.07309 0.39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0" y="198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21E-6 L -0.14184 -0.377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189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55042E-7 L 0.35851 0.036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18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9 -0.02891 L -0.03837 0.319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" y="1740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2268538" y="908050"/>
            <a:ext cx="6130925" cy="1066800"/>
          </a:xfrm>
        </p:spPr>
        <p:txBody>
          <a:bodyPr/>
          <a:lstStyle/>
          <a:p>
            <a:r>
              <a:rPr lang="ru-RU" sz="2000" b="1">
                <a:solidFill>
                  <a:srgbClr val="0066CC"/>
                </a:solidFill>
              </a:rPr>
              <a:t>Посмотри внимательно, какие фрукты лежат на столе и запомни</a:t>
            </a:r>
          </a:p>
        </p:txBody>
      </p:sp>
      <p:pic>
        <p:nvPicPr>
          <p:cNvPr id="21506" name="Picture 5" descr="D:\Рабочий стол\ПРЕЗЕНТАЦИЯ\ДЕТСКИЕ ФОНЫ\3712625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7438" y="4032250"/>
            <a:ext cx="485775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 descr="D:\Рабочий стол\ПРЕЗЕНТАЦИЯ\ДЕТСКИЕ ФОНЫ\3431197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1750" y="3786188"/>
            <a:ext cx="106521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D:\Рабочий стол\ПРЕЗЕНТАЦИЯ\ДЕТСКИЕ ФОНЫ\343119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9313" y="3857625"/>
            <a:ext cx="11112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7" descr="D:\Рабочий стол\ПРЕЗЕНТАЦИЯ\ДЕТСКИЕ ФОНЫ\3431175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0438" y="3857625"/>
            <a:ext cx="12207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8" descr="D:\Рабочий стол\ПРЕЗЕНТАЦИЯ\ДЕТСКИЕ ФОНЫ\3431195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0563" y="3786188"/>
            <a:ext cx="9858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9" descr="D:\Рабочий стол\ПРЕЗЕНТАЦИЯ\ДЕТСКИЕ ФОНЫ\4064934-thumb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7813" y="3143250"/>
            <a:ext cx="70485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10" descr="D:\Рабочий стол\ПРЕЗЕНТАЦИЯ\ДЕТСКИЕ ФОНЫ\0_87b7b_de1a9ec0_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3" y="2500313"/>
            <a:ext cx="23241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Прямоугольник 9"/>
          <p:cNvSpPr>
            <a:spLocks noChangeArrowheads="1"/>
          </p:cNvSpPr>
          <p:nvPr/>
        </p:nvSpPr>
        <p:spPr bwMode="auto">
          <a:xfrm>
            <a:off x="1619250" y="404813"/>
            <a:ext cx="6265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 </a:t>
            </a:r>
            <a:endParaRPr lang="ru-RU" dirty="0">
              <a:solidFill>
                <a:srgbClr val="0066CC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344</Words>
  <Application>Microsoft Office PowerPoint</Application>
  <PresentationFormat>Экран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Проверим память у Смешариков</vt:lpstr>
      <vt:lpstr>Презентация PowerPoint</vt:lpstr>
      <vt:lpstr>Посмотри внимательно, какие подарки преподнесли Нюше  на день рождения друзья</vt:lpstr>
      <vt:lpstr>Помоги Нюше вспомнить, кто что подарил</vt:lpstr>
      <vt:lpstr>Постарайся запомнить,  кто в каком домике живет</vt:lpstr>
      <vt:lpstr>Вспомни, кто в каком домике живет</vt:lpstr>
      <vt:lpstr>Рассмотри картинки, которые нарисовал Лунтик .  Постарайся запомнить пару  к каждой картинке</vt:lpstr>
      <vt:lpstr>У Лунтика картинки перепутались. Попробуй вспомнить, какая пара была у каждой картинки</vt:lpstr>
      <vt:lpstr>Посмотри внимательно, какие фрукты лежат на столе и запомни</vt:lpstr>
      <vt:lpstr>Помоги Машеньке разложить фрукты правильно</vt:lpstr>
      <vt:lpstr>Источники картинок и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ВАЛЕРИЙ</cp:lastModifiedBy>
  <cp:revision>51</cp:revision>
  <dcterms:created xsi:type="dcterms:W3CDTF">2014-02-07T06:26:31Z</dcterms:created>
  <dcterms:modified xsi:type="dcterms:W3CDTF">2022-12-17T13:18:47Z</dcterms:modified>
</cp:coreProperties>
</file>