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08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58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92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29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07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339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041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64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18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2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7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26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29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66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15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1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EABF-F557-4F9F-B7D2-0305989D71A3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6EE4-E4EE-4FE0-91D1-10776A521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281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wnload.logo.wine/logo/PyQt/PyQt-Logo.w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6351"/>
            <a:ext cx="12192001" cy="686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53500" y="5476874"/>
            <a:ext cx="1562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4374" y="4522767"/>
            <a:ext cx="2800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Савченко Сергей </a:t>
            </a: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21ИС-21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9601" y="384175"/>
            <a:ext cx="619125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3351" y="1709738"/>
            <a:ext cx="6667500" cy="4537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 – это модуль, предназначенный для создания графических интерфейсов в Python через библиотеку Qt. Эта библиотека написана на языке C++ и является одним из самых популярных инструментов разработки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и альтернатива: модуль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PySide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распространённые средства создания графических интерфейсов: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Kyvi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WxPython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PyGTK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pisuke-code.com/wp-content/uploads/2022/07/pys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851" y="527730"/>
            <a:ext cx="3626799" cy="1858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asy2digital.com/wp-content/uploads/2021/11/Screenshot-2021-11-14-at-1.27.08-PM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50" y="2530248"/>
            <a:ext cx="3625200" cy="18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i.ytimg.com/vi/KG5v0v7pdog/maxresdefault.jp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50" y="4532768"/>
            <a:ext cx="3625200" cy="18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7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38" y="833140"/>
            <a:ext cx="6963747" cy="866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8138" y="371475"/>
            <a:ext cx="805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в виртуальную среду. Вводим в консоли: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08138" y="1746202"/>
            <a:ext cx="8783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команда создаст папку venv/.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запустить виртуальную среду в ОС Windows, выполните следующую команду: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138" y="2623365"/>
            <a:ext cx="6925642" cy="81926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608138" y="3488795"/>
            <a:ext cx="4962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остальных ОС это делается так: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243" y="3996626"/>
            <a:ext cx="6925642" cy="8192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243" y="5697359"/>
            <a:ext cx="6925642" cy="82879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608138" y="4866362"/>
            <a:ext cx="7724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Теперь, для установки PyQt с помощью pip, выполните следующую команду:</a:t>
            </a:r>
          </a:p>
        </p:txBody>
      </p:sp>
    </p:spTree>
    <p:extLst>
      <p:ext uri="{BB962C8B-B14F-4D97-AF65-F5344CB8AC3E}">
        <p14:creationId xmlns:p14="http://schemas.microsoft.com/office/powerpoint/2010/main" val="4196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4914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Импорт модуля:</a:t>
            </a:r>
          </a:p>
          <a:p>
            <a:pPr lvl="0"/>
            <a:r>
              <a:rPr lang="ru-RU" dirty="0" err="1"/>
              <a:t>from</a:t>
            </a:r>
            <a:r>
              <a:rPr lang="ru-RU" dirty="0"/>
              <a:t> PyQt5.QtWidgets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QApplication</a:t>
            </a:r>
            <a:r>
              <a:rPr lang="ru-RU" dirty="0"/>
              <a:t>, </a:t>
            </a:r>
            <a:r>
              <a:rPr lang="ru-RU" dirty="0" smtClean="0"/>
              <a:t>Q</a:t>
            </a:r>
            <a:r>
              <a:rPr lang="en-US" dirty="0" smtClean="0"/>
              <a:t>l</a:t>
            </a:r>
            <a:r>
              <a:rPr lang="ru-RU" dirty="0" err="1" smtClean="0"/>
              <a:t>abel</a:t>
            </a:r>
            <a:endParaRPr lang="ru-RU" dirty="0" smtClean="0"/>
          </a:p>
          <a:p>
            <a:pPr marL="0" lvl="0" indent="0">
              <a:buNone/>
            </a:pPr>
            <a:r>
              <a:rPr lang="ru-RU" dirty="0" smtClean="0"/>
              <a:t>Создание объекта </a:t>
            </a:r>
            <a:r>
              <a:rPr lang="ru-RU" dirty="0"/>
              <a:t>приложения </a:t>
            </a:r>
            <a:r>
              <a:rPr lang="ru-RU" dirty="0" smtClean="0"/>
              <a:t>Q</a:t>
            </a:r>
            <a:r>
              <a:rPr lang="en-US" dirty="0"/>
              <a:t>A</a:t>
            </a:r>
            <a:r>
              <a:rPr lang="ru-RU" dirty="0" err="1" smtClean="0"/>
              <a:t>pplication</a:t>
            </a:r>
            <a:r>
              <a:rPr lang="ru-RU" dirty="0" smtClean="0"/>
              <a:t>:</a:t>
            </a:r>
          </a:p>
          <a:p>
            <a:r>
              <a:rPr lang="ru-RU" dirty="0" err="1"/>
              <a:t>app</a:t>
            </a:r>
            <a:r>
              <a:rPr lang="ru-RU" dirty="0"/>
              <a:t> = </a:t>
            </a:r>
            <a:r>
              <a:rPr lang="ru-RU" dirty="0" err="1"/>
              <a:t>QApplication</a:t>
            </a:r>
            <a:r>
              <a:rPr lang="ru-RU" dirty="0"/>
              <a:t>([])</a:t>
            </a:r>
          </a:p>
          <a:p>
            <a:pPr marL="0" lvl="0" indent="0">
              <a:buNone/>
            </a:pPr>
            <a:r>
              <a:rPr lang="ru-RU" dirty="0" smtClean="0"/>
              <a:t>Но лучше:</a:t>
            </a:r>
          </a:p>
          <a:p>
            <a:pPr lvl="0"/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sys</a:t>
            </a:r>
            <a:endParaRPr lang="ru-RU" dirty="0"/>
          </a:p>
          <a:p>
            <a:pPr lvl="0"/>
            <a:r>
              <a:rPr lang="ru-RU" dirty="0" err="1"/>
              <a:t>app</a:t>
            </a:r>
            <a:r>
              <a:rPr lang="ru-RU" dirty="0"/>
              <a:t> = </a:t>
            </a:r>
            <a:r>
              <a:rPr lang="ru-RU" dirty="0" err="1"/>
              <a:t>QApplication</a:t>
            </a:r>
            <a:r>
              <a:rPr lang="ru-RU" dirty="0"/>
              <a:t>(</a:t>
            </a:r>
            <a:r>
              <a:rPr lang="ru-RU" dirty="0" err="1"/>
              <a:t>sys.argv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 err="1"/>
              <a:t>sys.argv</a:t>
            </a:r>
            <a:r>
              <a:rPr lang="ru-RU" dirty="0"/>
              <a:t> – аргументы командной строки и теперь Вы можете запустить свой скрипт из консоли, передав при этом какие-то аргументы.</a:t>
            </a:r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0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4914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создания кнопки: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!')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кнопку видимой: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label.show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lv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приложения:</a:t>
            </a:r>
          </a:p>
          <a:p>
            <a:pPr lvl="0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_()</a:t>
            </a:r>
          </a:p>
          <a:p>
            <a:pPr lvl="0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_())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обеспечивает чистый выход. Вы сможете узнать, как завершилось приложение.</a:t>
            </a:r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9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1938" y="618518"/>
            <a:ext cx="9905998" cy="147857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простого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938" y="2097088"/>
            <a:ext cx="4449762" cy="301783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46437" y="5392524"/>
            <a:ext cx="5695950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код создаёт пустое окно размером 750*650 пикселей, расположенное в верхнем левом углу. Название окна — ‘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119" y="2097088"/>
            <a:ext cx="3984831" cy="302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61</TotalTime>
  <Words>167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Tw Cen MT</vt:lpstr>
      <vt:lpstr>Контур</vt:lpstr>
      <vt:lpstr>Презентация PowerPoint</vt:lpstr>
      <vt:lpstr>Введение </vt:lpstr>
      <vt:lpstr>Презентация PowerPoint</vt:lpstr>
      <vt:lpstr>Презентация PowerPoint</vt:lpstr>
      <vt:lpstr>Презентация PowerPoint</vt:lpstr>
      <vt:lpstr>Пример простого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Сергей</cp:lastModifiedBy>
  <cp:revision>6</cp:revision>
  <dcterms:created xsi:type="dcterms:W3CDTF">2023-06-07T21:57:39Z</dcterms:created>
  <dcterms:modified xsi:type="dcterms:W3CDTF">2023-06-07T22:58:48Z</dcterms:modified>
</cp:coreProperties>
</file>