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14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dirty="0" smtClean="0">
              <a:latin typeface="Arial" panose="020B0604020202020204" pitchFamily="34" charset="0"/>
              <a:cs typeface="Arial" panose="020B0604020202020204" pitchFamily="34" charset="0"/>
            </a:rPr>
            <a:t>Управление парком автомобилей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00364F29-3438-4AC9-A82D-C4B9FC6D8360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865C7-8101-494A-94F4-735ADAB85D7A}" type="parTrans" cxnId="{D5D606C5-2765-4613-86C2-EAE2755C3BF7}">
      <dgm:prSet/>
      <dgm:spPr/>
      <dgm:t>
        <a:bodyPr/>
        <a:lstStyle/>
        <a:p>
          <a:endParaRPr lang="ru-RU"/>
        </a:p>
      </dgm:t>
    </dgm:pt>
    <dgm:pt modelId="{A00D7036-8178-4F5B-84EB-D8A7662DAE02}" type="sibTrans" cxnId="{D5D606C5-2765-4613-86C2-EAE2755C3BF7}">
      <dgm:prSet/>
      <dgm:spPr/>
      <dgm:t>
        <a:bodyPr/>
        <a:lstStyle/>
        <a:p>
          <a:endParaRPr lang="ru-RU"/>
        </a:p>
      </dgm:t>
    </dgm:pt>
    <dgm:pt modelId="{13278466-F367-4BEE-B58C-502C1549CEB2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69BF48-DA51-4AD8-80F0-A48B5D0A8DE3}" type="parTrans" cxnId="{5C6E7D4E-8AF9-4FF0-B34F-35F3361F1340}">
      <dgm:prSet/>
      <dgm:spPr/>
      <dgm:t>
        <a:bodyPr/>
        <a:lstStyle/>
        <a:p>
          <a:endParaRPr lang="ru-RU"/>
        </a:p>
      </dgm:t>
    </dgm:pt>
    <dgm:pt modelId="{3D5FD459-20B5-4E38-952A-C2BA6F0D3902}" type="sibTrans" cxnId="{5C6E7D4E-8AF9-4FF0-B34F-35F3361F1340}">
      <dgm:prSet/>
      <dgm:spPr/>
      <dgm:t>
        <a:bodyPr/>
        <a:lstStyle/>
        <a:p>
          <a:endParaRPr lang="ru-RU"/>
        </a:p>
      </dgm:t>
    </dgm:pt>
    <dgm:pt modelId="{272AD46E-DDD1-4115-B82E-52854247794B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3D50-988F-4875-8BD4-984879208AED}" type="sibTrans" cxnId="{CF9C435F-E77F-4C90-A38F-7F14531CDF6F}">
      <dgm:prSet/>
      <dgm:spPr/>
      <dgm:t>
        <a:bodyPr/>
        <a:lstStyle/>
        <a:p>
          <a:endParaRPr lang="ru-RU"/>
        </a:p>
      </dgm:t>
    </dgm:pt>
    <dgm:pt modelId="{A4F091F3-313E-4A2D-B060-1123DF4A14BC}" type="parTrans" cxnId="{CF9C435F-E77F-4C90-A38F-7F14531CDF6F}">
      <dgm:prSet/>
      <dgm:spPr/>
      <dgm:t>
        <a:bodyPr/>
        <a:lstStyle/>
        <a:p>
          <a:endParaRPr lang="ru-RU"/>
        </a:p>
      </dgm:t>
    </dgm:pt>
    <dgm:pt modelId="{4BC2CFA5-B979-4CAA-ADAD-601B273E154B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3A6109-594D-474A-A5CB-BF1777142C76}" type="sibTrans" cxnId="{DBDB4B26-97EC-4617-94BC-27A884B5EA9B}">
      <dgm:prSet/>
      <dgm:spPr/>
      <dgm:t>
        <a:bodyPr/>
        <a:lstStyle/>
        <a:p>
          <a:endParaRPr lang="ru-RU"/>
        </a:p>
      </dgm:t>
    </dgm:pt>
    <dgm:pt modelId="{A034048A-9B13-4B0A-BD22-E9C649BB7BA9}" type="parTrans" cxnId="{DBDB4B26-97EC-4617-94BC-27A884B5EA9B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 custScaleY="15800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05F5F5-F69A-4273-BF4B-E24DBBBC4025}" type="pres">
      <dgm:prSet presAssocID="{98772835-917F-4C0F-AD0D-9EA496C0CE2B}" presName="descendantText" presStyleLbl="alignAcc1" presStyleIdx="1" presStyleCnt="3" custScaleY="189576" custLinFactNeighborY="18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D5D606C5-2765-4613-86C2-EAE2755C3BF7}" srcId="{98772835-917F-4C0F-AD0D-9EA496C0CE2B}" destId="{00364F29-3438-4AC9-A82D-C4B9FC6D8360}" srcOrd="3" destOrd="0" parTransId="{82D865C7-8101-494A-94F4-735ADAB85D7A}" sibTransId="{A00D7036-8178-4F5B-84EB-D8A7662DAE02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CDC47B6C-3DE7-4E77-9D7C-58B403CE21B5}" type="presOf" srcId="{00364F29-3438-4AC9-A82D-C4B9FC6D8360}" destId="{1D05F5F5-F69A-4273-BF4B-E24DBBBC4025}" srcOrd="0" destOrd="3" presId="urn:microsoft.com/office/officeart/2005/8/layout/chevron2"/>
    <dgm:cxn modelId="{A536A510-6C77-4049-B3FA-5E933D46E5D6}" type="presOf" srcId="{8ED32AD8-D6A4-4EEF-9EB9-F0DEBECC895D}" destId="{1D05F5F5-F69A-4273-BF4B-E24DBBBC4025}" srcOrd="0" destOrd="2" presId="urn:microsoft.com/office/officeart/2005/8/layout/chevron2"/>
    <dgm:cxn modelId="{5C6E7D4E-8AF9-4FF0-B34F-35F3361F1340}" srcId="{98772835-917F-4C0F-AD0D-9EA496C0CE2B}" destId="{13278466-F367-4BEE-B58C-502C1549CEB2}" srcOrd="6" destOrd="0" parTransId="{3569BF48-DA51-4AD8-80F0-A48B5D0A8DE3}" sibTransId="{3D5FD459-20B5-4E38-952A-C2BA6F0D3902}"/>
    <dgm:cxn modelId="{DBDB4B26-97EC-4617-94BC-27A884B5EA9B}" srcId="{98772835-917F-4C0F-AD0D-9EA496C0CE2B}" destId="{4BC2CFA5-B979-4CAA-ADAD-601B273E154B}" srcOrd="4" destOrd="0" parTransId="{A034048A-9B13-4B0A-BD22-E9C649BB7BA9}" sibTransId="{043A6109-594D-474A-A5CB-BF1777142C76}"/>
    <dgm:cxn modelId="{AC54B4DD-FD16-4A40-AD8B-3BD729E835CC}" type="presOf" srcId="{272AD46E-DDD1-4115-B82E-52854247794B}" destId="{1D05F5F5-F69A-4273-BF4B-E24DBBBC4025}" srcOrd="0" destOrd="5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CF9C435F-E77F-4C90-A38F-7F14531CDF6F}" srcId="{98772835-917F-4C0F-AD0D-9EA496C0CE2B}" destId="{272AD46E-DDD1-4115-B82E-52854247794B}" srcOrd="5" destOrd="0" parTransId="{A4F091F3-313E-4A2D-B060-1123DF4A14BC}" sibTransId="{C13F3D50-988F-4875-8BD4-984879208AED}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745C0DA-65EA-4EC3-8417-2EF83712E86D}" type="presOf" srcId="{13278466-F367-4BEE-B58C-502C1549CEB2}" destId="{1D05F5F5-F69A-4273-BF4B-E24DBBBC4025}" srcOrd="0" destOrd="6" presId="urn:microsoft.com/office/officeart/2005/8/layout/chevron2"/>
    <dgm:cxn modelId="{E348A874-1A23-4391-9DAE-44A65B6A1F6D}" type="presOf" srcId="{882B9969-3F4E-498D-8022-AC091DB1D676}" destId="{1D05F5F5-F69A-4273-BF4B-E24DBBBC4025}" srcOrd="0" destOrd="1" presId="urn:microsoft.com/office/officeart/2005/8/layout/chevron2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F237C95B-C726-44C0-8C4A-4A71E1DD612B}" type="presOf" srcId="{4BC2CFA5-B979-4CAA-ADAD-601B273E154B}" destId="{1D05F5F5-F69A-4273-BF4B-E24DBBBC4025}" srcOrd="0" destOrd="4" presId="urn:microsoft.com/office/officeart/2005/8/layout/chevron2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20024" y="225305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sp:txBody>
      <dsp:txXfrm rot="-5400000">
        <a:off x="2" y="518672"/>
        <a:ext cx="1026783" cy="440050"/>
      </dsp:txXfrm>
    </dsp:sp>
    <dsp:sp modelId="{8ECAA7CB-83D7-4547-88FD-48D3C54DF609}">
      <dsp:nvSpPr>
        <dsp:cNvPr id="0" name=""/>
        <dsp:cNvSpPr/>
      </dsp:nvSpPr>
      <dsp:spPr>
        <a:xfrm rot="5400000">
          <a:off x="5784327" y="-4752264"/>
          <a:ext cx="953441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3" y="51823"/>
        <a:ext cx="10421987" cy="860355"/>
      </dsp:txXfrm>
    </dsp:sp>
    <dsp:sp modelId="{6205A116-F027-4F87-9B77-E49F3CA95913}">
      <dsp:nvSpPr>
        <dsp:cNvPr id="0" name=""/>
        <dsp:cNvSpPr/>
      </dsp:nvSpPr>
      <dsp:spPr>
        <a:xfrm rot="5400000">
          <a:off x="-645428" y="1960291"/>
          <a:ext cx="2317640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sp:txBody>
      <dsp:txXfrm rot="-5400000">
        <a:off x="0" y="1828255"/>
        <a:ext cx="1026783" cy="1290857"/>
      </dsp:txXfrm>
    </dsp:sp>
    <dsp:sp modelId="{1D05F5F5-F69A-4273-BF4B-E24DBBBC4025}">
      <dsp:nvSpPr>
        <dsp:cNvPr id="0" name=""/>
        <dsp:cNvSpPr/>
      </dsp:nvSpPr>
      <dsp:spPr>
        <a:xfrm rot="5400000">
          <a:off x="5357300" y="-2999696"/>
          <a:ext cx="1807496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4" y="1419055"/>
        <a:ext cx="10380295" cy="1631026"/>
      </dsp:txXfrm>
    </dsp:sp>
    <dsp:sp modelId="{8CB0072C-C3CA-4878-BD3A-9E86BF9680A4}">
      <dsp:nvSpPr>
        <dsp:cNvPr id="0" name=""/>
        <dsp:cNvSpPr/>
      </dsp:nvSpPr>
      <dsp:spPr>
        <a:xfrm rot="5400000">
          <a:off x="-220024" y="3693653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sp:txBody>
      <dsp:txXfrm rot="-5400000">
        <a:off x="2" y="3987020"/>
        <a:ext cx="1026783" cy="440050"/>
      </dsp:txXfrm>
    </dsp:sp>
    <dsp:sp modelId="{FC8365DA-9A04-41EF-905D-705BBFC6FE47}">
      <dsp:nvSpPr>
        <dsp:cNvPr id="0" name=""/>
        <dsp:cNvSpPr/>
      </dsp:nvSpPr>
      <dsp:spPr>
        <a:xfrm rot="5400000">
          <a:off x="5270936" y="-770524"/>
          <a:ext cx="953441" cy="9441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Управление парком автомобилей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4" y="3520171"/>
        <a:ext cx="9395204" cy="86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57958" y="1505914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модуля «Управление парком автомобилей»</a:t>
            </a:r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645887" y="4074771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31ИС-21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Савченко С. В.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 Ю.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32491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49" y="997927"/>
            <a:ext cx="8040222" cy="524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3868" y="624693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05" y="1239775"/>
            <a:ext cx="10555173" cy="507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0837" y="5994144"/>
            <a:ext cx="387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4489" t="3788" r="6841" b="10564"/>
          <a:stretch/>
        </p:blipFill>
        <p:spPr bwMode="auto">
          <a:xfrm>
            <a:off x="2890837" y="1015877"/>
            <a:ext cx="6429010" cy="4822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8103" y="5838092"/>
            <a:ext cx="3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 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Выявленные проблемы и предложения их решения -  1-2 слайда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2" y="3570793"/>
            <a:ext cx="863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https://github.com/SergeySavchenka/project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31348c50-4831-40d6-b1fe-33df22aaece1"/>
    <ds:schemaRef ds:uri="http://schemas.microsoft.com/office/2006/metadata/properties"/>
    <ds:schemaRef ds:uri="http://schemas.microsoft.com/office/2006/documentManagement/types"/>
    <ds:schemaRef ds:uri="8fcf9416-4c9d-432a-8cd1-358b0ba3c5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201</TotalTime>
  <Words>95</Words>
  <Application>Microsoft Office PowerPoint</Application>
  <DocSecurity>0</DocSecurity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Сергей</cp:lastModifiedBy>
  <cp:revision>24</cp:revision>
  <dcterms:modified xsi:type="dcterms:W3CDTF">2023-12-18T19:52:16Z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