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61" r:id="rId5"/>
    <p:sldId id="262" r:id="rId6"/>
    <p:sldId id="263" r:id="rId7"/>
    <p:sldId id="266" r:id="rId8"/>
    <p:sldId id="267" r:id="rId9"/>
    <p:sldId id="270" r:id="rId10"/>
    <p:sldId id="271" r:id="rId11"/>
    <p:sldId id="265" r:id="rId12"/>
  </p:sldIdLst>
  <p:sldSz cx="12192000" cy="6858000"/>
  <p:notesSz cx="6858000" cy="12192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4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E74D6-37CB-4E29-BABE-7E6ED2054028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592354C-F1D2-403E-B5C0-E9539A37DD3D}">
      <dgm:prSet custT="1"/>
      <dgm:spPr/>
      <dgm:t>
        <a:bodyPr/>
        <a:lstStyle/>
        <a:p>
          <a:pPr rtl="0"/>
          <a:r>
            <a:rPr lang="ru-RU" sz="2000" b="0" dirty="0">
              <a:latin typeface="Arial" panose="020B0604020202020204" pitchFamily="34" charset="0"/>
              <a:cs typeface="Arial" panose="020B0604020202020204" pitchFamily="34" charset="0"/>
            </a:rPr>
            <a:t>Цель</a:t>
          </a:r>
        </a:p>
      </dgm:t>
    </dgm:pt>
    <dgm:pt modelId="{BBFD7761-912F-4AE5-8D7F-1D0DE26F0E02}" type="parTrans" cxnId="{A8BA9939-9DCF-48B3-A8F2-07B399C585F2}">
      <dgm:prSet/>
      <dgm:spPr/>
      <dgm:t>
        <a:bodyPr/>
        <a:lstStyle/>
        <a:p>
          <a:endParaRPr lang="ru-RU"/>
        </a:p>
      </dgm:t>
    </dgm:pt>
    <dgm:pt modelId="{89BD805B-359E-46A6-8B74-7D4237E9B463}" type="sibTrans" cxnId="{A8BA9939-9DCF-48B3-A8F2-07B399C585F2}">
      <dgm:prSet/>
      <dgm:spPr/>
      <dgm:t>
        <a:bodyPr/>
        <a:lstStyle/>
        <a:p>
          <a:endParaRPr lang="ru-RU"/>
        </a:p>
      </dgm:t>
    </dgm:pt>
    <dgm:pt modelId="{98772835-917F-4C0F-AD0D-9EA496C0CE2B}">
      <dgm:prSet custT="1"/>
      <dgm:spPr/>
      <dgm:t>
        <a:bodyPr/>
        <a:lstStyle/>
        <a:p>
          <a:pPr rtl="0"/>
          <a:r>
            <a:rPr lang="ru-RU" sz="2000" b="0" dirty="0">
              <a:latin typeface="Arial" panose="020B0604020202020204" pitchFamily="34" charset="0"/>
              <a:cs typeface="Arial" panose="020B0604020202020204" pitchFamily="34" charset="0"/>
            </a:rPr>
            <a:t>Задачи</a:t>
          </a:r>
        </a:p>
      </dgm:t>
    </dgm:pt>
    <dgm:pt modelId="{EE6CA1C4-85B7-45D8-BD86-E245FBCF6B50}" type="parTrans" cxnId="{F0548028-A81E-4ECD-8A4D-697532D2C015}">
      <dgm:prSet/>
      <dgm:spPr/>
      <dgm:t>
        <a:bodyPr/>
        <a:lstStyle/>
        <a:p>
          <a:endParaRPr lang="ru-RU"/>
        </a:p>
      </dgm:t>
    </dgm:pt>
    <dgm:pt modelId="{AD2DC49D-9CCD-4B57-B4B4-13AB80B5AD8F}" type="sibTrans" cxnId="{F0548028-A81E-4ECD-8A4D-697532D2C015}">
      <dgm:prSet/>
      <dgm:spPr/>
      <dgm:t>
        <a:bodyPr/>
        <a:lstStyle/>
        <a:p>
          <a:endParaRPr lang="ru-RU"/>
        </a:p>
      </dgm:t>
    </dgm:pt>
    <dgm:pt modelId="{9E65A38E-8888-4B1A-A7C5-5C07398F2C78}">
      <dgm:prSet custT="1"/>
      <dgm:spPr/>
      <dgm:t>
        <a:bodyPr/>
        <a:lstStyle/>
        <a:p>
          <a:pPr rtl="0"/>
          <a:r>
            <a:rPr lang="ru-RU" sz="2000" b="0" dirty="0">
              <a:latin typeface="Arial" panose="020B0604020202020204" pitchFamily="34" charset="0"/>
              <a:cs typeface="Arial" panose="020B0604020202020204" pitchFamily="34" charset="0"/>
            </a:rPr>
            <a:t>Объект</a:t>
          </a:r>
          <a:r>
            <a:rPr lang="ru-RU" sz="1400" b="0" dirty="0">
              <a:latin typeface="Arial" panose="020B0604020202020204" pitchFamily="34" charset="0"/>
              <a:cs typeface="Arial" panose="020B0604020202020204" pitchFamily="34" charset="0"/>
            </a:rPr>
            <a:t> исследования</a:t>
          </a:r>
        </a:p>
      </dgm:t>
    </dgm:pt>
    <dgm:pt modelId="{FF658EB6-6F22-496E-93B0-B4BB22B99A6A}" type="parTrans" cxnId="{B43255D6-32A0-450A-A9BB-0B0E8A05446C}">
      <dgm:prSet/>
      <dgm:spPr/>
      <dgm:t>
        <a:bodyPr/>
        <a:lstStyle/>
        <a:p>
          <a:endParaRPr lang="ru-RU"/>
        </a:p>
      </dgm:t>
    </dgm:pt>
    <dgm:pt modelId="{1FC57567-9210-4B88-B73A-011AB51C9588}" type="sibTrans" cxnId="{B43255D6-32A0-450A-A9BB-0B0E8A05446C}">
      <dgm:prSet/>
      <dgm:spPr/>
      <dgm:t>
        <a:bodyPr/>
        <a:lstStyle/>
        <a:p>
          <a:endParaRPr lang="ru-RU"/>
        </a:p>
      </dgm:t>
    </dgm:pt>
    <dgm:pt modelId="{712E6F4C-60CC-4031-AD97-9EF99AFB883E}">
      <dgm:prSet custT="1"/>
      <dgm:spPr/>
      <dgm:t>
        <a:bodyPr/>
        <a:lstStyle/>
        <a:p>
          <a:r>
            <a:rPr lang="ru-RU" sz="1400" dirty="0">
              <a:latin typeface="Arial" panose="020B0604020202020204" pitchFamily="34" charset="0"/>
              <a:cs typeface="Arial" panose="020B0604020202020204" pitchFamily="34" charset="0"/>
            </a:rPr>
            <a:t>Разработка программного модуля информационной системы, предназначенной для управления парком автомобилей </a:t>
          </a:r>
        </a:p>
      </dgm:t>
    </dgm:pt>
    <dgm:pt modelId="{E2CB8753-2360-4A50-8D1E-BE3D92E73753}" type="parTrans" cxnId="{1F729B60-9009-4CDB-8FE3-25721B38EB0A}">
      <dgm:prSet/>
      <dgm:spPr/>
      <dgm:t>
        <a:bodyPr/>
        <a:lstStyle/>
        <a:p>
          <a:endParaRPr lang="ru-RU"/>
        </a:p>
      </dgm:t>
    </dgm:pt>
    <dgm:pt modelId="{C9D00B96-2630-4114-AE04-362A371B139B}" type="sibTrans" cxnId="{1F729B60-9009-4CDB-8FE3-25721B38EB0A}">
      <dgm:prSet/>
      <dgm:spPr/>
      <dgm:t>
        <a:bodyPr/>
        <a:lstStyle/>
        <a:p>
          <a:endParaRPr lang="ru-RU"/>
        </a:p>
      </dgm:t>
    </dgm:pt>
    <dgm:pt modelId="{C8A99B71-8BE1-4405-B4BB-0346C8A80204}">
      <dgm:prSet custT="1"/>
      <dgm:spPr/>
      <dgm:t>
        <a:bodyPr/>
        <a:lstStyle/>
        <a:p>
          <a:pPr algn="l"/>
          <a:r>
            <a:rPr lang="ru-RU" sz="1400" b="0" dirty="0">
              <a:latin typeface="Arial" panose="020B0604020202020204" pitchFamily="34" charset="0"/>
              <a:cs typeface="Arial" panose="020B0604020202020204" pitchFamily="34" charset="0"/>
            </a:rPr>
            <a:t>Анализ требований и функциональности</a:t>
          </a:r>
        </a:p>
      </dgm:t>
    </dgm:pt>
    <dgm:pt modelId="{DF40FF8F-C079-4123-A191-742D723DC0AA}" type="parTrans" cxnId="{DD6F7DBA-55D8-454B-98B7-D8B1033B019C}">
      <dgm:prSet/>
      <dgm:spPr/>
      <dgm:t>
        <a:bodyPr/>
        <a:lstStyle/>
        <a:p>
          <a:endParaRPr lang="ru-RU"/>
        </a:p>
      </dgm:t>
    </dgm:pt>
    <dgm:pt modelId="{EA8056BB-E808-4ABC-9A6F-ABC561BE547C}" type="sibTrans" cxnId="{DD6F7DBA-55D8-454B-98B7-D8B1033B019C}">
      <dgm:prSet/>
      <dgm:spPr/>
      <dgm:t>
        <a:bodyPr/>
        <a:lstStyle/>
        <a:p>
          <a:endParaRPr lang="ru-RU"/>
        </a:p>
      </dgm:t>
    </dgm:pt>
    <dgm:pt modelId="{882B9969-3F4E-498D-8022-AC091DB1D676}">
      <dgm:prSet custT="1"/>
      <dgm:spPr/>
      <dgm:t>
        <a:bodyPr/>
        <a:lstStyle/>
        <a:p>
          <a:pPr algn="l"/>
          <a:r>
            <a:rPr lang="ru-RU" sz="1400" b="0" dirty="0">
              <a:latin typeface="Arial" panose="020B0604020202020204" pitchFamily="34" charset="0"/>
              <a:cs typeface="Arial" panose="020B0604020202020204" pitchFamily="34" charset="0"/>
            </a:rPr>
            <a:t>Проектирование системы	</a:t>
          </a:r>
        </a:p>
      </dgm:t>
    </dgm:pt>
    <dgm:pt modelId="{3ED653A4-8868-4C87-AD29-84C383C86F1F}" type="parTrans" cxnId="{57FA6915-5B6A-42CB-88E2-73B4BE2F8B62}">
      <dgm:prSet/>
      <dgm:spPr/>
      <dgm:t>
        <a:bodyPr/>
        <a:lstStyle/>
        <a:p>
          <a:endParaRPr lang="ru-RU"/>
        </a:p>
      </dgm:t>
    </dgm:pt>
    <dgm:pt modelId="{04019CC2-20AD-46BD-9E45-FE41822E4B65}" type="sibTrans" cxnId="{57FA6915-5B6A-42CB-88E2-73B4BE2F8B62}">
      <dgm:prSet/>
      <dgm:spPr/>
      <dgm:t>
        <a:bodyPr/>
        <a:lstStyle/>
        <a:p>
          <a:endParaRPr lang="ru-RU"/>
        </a:p>
      </dgm:t>
    </dgm:pt>
    <dgm:pt modelId="{8ED32AD8-D6A4-4EEF-9EB9-F0DEBECC895D}">
      <dgm:prSet custT="1"/>
      <dgm:spPr/>
      <dgm:t>
        <a:bodyPr/>
        <a:lstStyle/>
        <a:p>
          <a:pPr algn="l"/>
          <a:r>
            <a:rPr lang="ru-RU" sz="1400" b="0" dirty="0">
              <a:latin typeface="Arial" panose="020B0604020202020204" pitchFamily="34" charset="0"/>
              <a:cs typeface="Arial" panose="020B0604020202020204" pitchFamily="34" charset="0"/>
            </a:rPr>
            <a:t>Разработка основного функционала</a:t>
          </a:r>
        </a:p>
      </dgm:t>
    </dgm:pt>
    <dgm:pt modelId="{7A99DE1C-5758-42BB-8FD6-563C18B66A9D}" type="parTrans" cxnId="{111077DD-519C-4FBF-81C4-26719E45F0C7}">
      <dgm:prSet/>
      <dgm:spPr/>
      <dgm:t>
        <a:bodyPr/>
        <a:lstStyle/>
        <a:p>
          <a:endParaRPr lang="ru-RU"/>
        </a:p>
      </dgm:t>
    </dgm:pt>
    <dgm:pt modelId="{9CED331D-5161-4EBB-BF3C-B3ED78912AAD}" type="sibTrans" cxnId="{111077DD-519C-4FBF-81C4-26719E45F0C7}">
      <dgm:prSet/>
      <dgm:spPr/>
      <dgm:t>
        <a:bodyPr/>
        <a:lstStyle/>
        <a:p>
          <a:endParaRPr lang="ru-RU"/>
        </a:p>
      </dgm:t>
    </dgm:pt>
    <dgm:pt modelId="{917E6E2B-5B91-4433-9652-10ADC35CCD22}">
      <dgm:prSet custT="1"/>
      <dgm:spPr/>
      <dgm:t>
        <a:bodyPr/>
        <a:lstStyle/>
        <a:p>
          <a:r>
            <a:rPr lang="ru-RU" sz="1400" dirty="0">
              <a:latin typeface="Arial" panose="020B0604020202020204" pitchFamily="34" charset="0"/>
              <a:cs typeface="Arial" panose="020B0604020202020204" pitchFamily="34" charset="0"/>
            </a:rPr>
            <a:t> Управление парком автомобилей</a:t>
          </a:r>
        </a:p>
      </dgm:t>
    </dgm:pt>
    <dgm:pt modelId="{682D80FB-CCAD-4849-ACC3-07DFEEC0CC8A}" type="parTrans" cxnId="{1BB6F2DB-B081-4C2C-B891-D435D4A5A9EA}">
      <dgm:prSet/>
      <dgm:spPr/>
      <dgm:t>
        <a:bodyPr/>
        <a:lstStyle/>
        <a:p>
          <a:endParaRPr lang="ru-RU"/>
        </a:p>
      </dgm:t>
    </dgm:pt>
    <dgm:pt modelId="{BA6C57C5-DD9F-4C0B-A0A7-6354F4B01A16}" type="sibTrans" cxnId="{1BB6F2DB-B081-4C2C-B891-D435D4A5A9EA}">
      <dgm:prSet/>
      <dgm:spPr/>
      <dgm:t>
        <a:bodyPr/>
        <a:lstStyle/>
        <a:p>
          <a:endParaRPr lang="ru-RU"/>
        </a:p>
      </dgm:t>
    </dgm:pt>
    <dgm:pt modelId="{00364F29-3438-4AC9-A82D-C4B9FC6D8360}">
      <dgm:prSet custT="1"/>
      <dgm:spPr/>
      <dgm:t>
        <a:bodyPr/>
        <a:lstStyle/>
        <a:p>
          <a:pPr algn="l"/>
          <a:r>
            <a:rPr lang="ru-RU" sz="1400" b="0" dirty="0">
              <a:latin typeface="Arial" panose="020B0604020202020204" pitchFamily="34" charset="0"/>
              <a:cs typeface="Arial" panose="020B0604020202020204" pitchFamily="34" charset="0"/>
            </a:rPr>
            <a:t>Безопасность и доступ</a:t>
          </a:r>
        </a:p>
      </dgm:t>
    </dgm:pt>
    <dgm:pt modelId="{82D865C7-8101-494A-94F4-735ADAB85D7A}" type="parTrans" cxnId="{D5D606C5-2765-4613-86C2-EAE2755C3BF7}">
      <dgm:prSet/>
      <dgm:spPr/>
      <dgm:t>
        <a:bodyPr/>
        <a:lstStyle/>
        <a:p>
          <a:endParaRPr lang="ru-RU"/>
        </a:p>
      </dgm:t>
    </dgm:pt>
    <dgm:pt modelId="{A00D7036-8178-4F5B-84EB-D8A7662DAE02}" type="sibTrans" cxnId="{D5D606C5-2765-4613-86C2-EAE2755C3BF7}">
      <dgm:prSet/>
      <dgm:spPr/>
      <dgm:t>
        <a:bodyPr/>
        <a:lstStyle/>
        <a:p>
          <a:endParaRPr lang="ru-RU"/>
        </a:p>
      </dgm:t>
    </dgm:pt>
    <dgm:pt modelId="{13278466-F367-4BEE-B58C-502C1549CEB2}">
      <dgm:prSet custT="1"/>
      <dgm:spPr/>
      <dgm:t>
        <a:bodyPr/>
        <a:lstStyle/>
        <a:p>
          <a:pPr algn="l"/>
          <a:r>
            <a:rPr lang="ru-RU" sz="1400" b="0" dirty="0">
              <a:latin typeface="Arial" panose="020B0604020202020204" pitchFamily="34" charset="0"/>
              <a:cs typeface="Arial" panose="020B0604020202020204" pitchFamily="34" charset="0"/>
            </a:rPr>
            <a:t>Оптимизация и улучшение производительности</a:t>
          </a:r>
        </a:p>
      </dgm:t>
    </dgm:pt>
    <dgm:pt modelId="{3569BF48-DA51-4AD8-80F0-A48B5D0A8DE3}" type="parTrans" cxnId="{5C6E7D4E-8AF9-4FF0-B34F-35F3361F1340}">
      <dgm:prSet/>
      <dgm:spPr/>
      <dgm:t>
        <a:bodyPr/>
        <a:lstStyle/>
        <a:p>
          <a:endParaRPr lang="ru-RU"/>
        </a:p>
      </dgm:t>
    </dgm:pt>
    <dgm:pt modelId="{3D5FD459-20B5-4E38-952A-C2BA6F0D3902}" type="sibTrans" cxnId="{5C6E7D4E-8AF9-4FF0-B34F-35F3361F1340}">
      <dgm:prSet/>
      <dgm:spPr/>
      <dgm:t>
        <a:bodyPr/>
        <a:lstStyle/>
        <a:p>
          <a:endParaRPr lang="ru-RU"/>
        </a:p>
      </dgm:t>
    </dgm:pt>
    <dgm:pt modelId="{272AD46E-DDD1-4115-B82E-52854247794B}">
      <dgm:prSet custT="1"/>
      <dgm:spPr/>
      <dgm:t>
        <a:bodyPr/>
        <a:lstStyle/>
        <a:p>
          <a:pPr algn="l"/>
          <a:r>
            <a:rPr lang="ru-RU" sz="1400" b="0" dirty="0">
              <a:latin typeface="Arial" panose="020B0604020202020204" pitchFamily="34" charset="0"/>
              <a:cs typeface="Arial" panose="020B0604020202020204" pitchFamily="34" charset="0"/>
            </a:rPr>
            <a:t>Документирование</a:t>
          </a:r>
        </a:p>
      </dgm:t>
    </dgm:pt>
    <dgm:pt modelId="{C13F3D50-988F-4875-8BD4-984879208AED}" type="sibTrans" cxnId="{CF9C435F-E77F-4C90-A38F-7F14531CDF6F}">
      <dgm:prSet/>
      <dgm:spPr/>
      <dgm:t>
        <a:bodyPr/>
        <a:lstStyle/>
        <a:p>
          <a:endParaRPr lang="ru-RU"/>
        </a:p>
      </dgm:t>
    </dgm:pt>
    <dgm:pt modelId="{A4F091F3-313E-4A2D-B060-1123DF4A14BC}" type="parTrans" cxnId="{CF9C435F-E77F-4C90-A38F-7F14531CDF6F}">
      <dgm:prSet/>
      <dgm:spPr/>
      <dgm:t>
        <a:bodyPr/>
        <a:lstStyle/>
        <a:p>
          <a:endParaRPr lang="ru-RU"/>
        </a:p>
      </dgm:t>
    </dgm:pt>
    <dgm:pt modelId="{4BC2CFA5-B979-4CAA-ADAD-601B273E154B}">
      <dgm:prSet custT="1"/>
      <dgm:spPr/>
      <dgm:t>
        <a:bodyPr/>
        <a:lstStyle/>
        <a:p>
          <a:pPr algn="l"/>
          <a:r>
            <a:rPr lang="ru-RU" sz="1400" b="0" dirty="0">
              <a:latin typeface="Arial" panose="020B0604020202020204" pitchFamily="34" charset="0"/>
              <a:cs typeface="Arial" panose="020B0604020202020204" pitchFamily="34" charset="0"/>
            </a:rPr>
            <a:t>Тестирование</a:t>
          </a:r>
        </a:p>
      </dgm:t>
    </dgm:pt>
    <dgm:pt modelId="{043A6109-594D-474A-A5CB-BF1777142C76}" type="sibTrans" cxnId="{DBDB4B26-97EC-4617-94BC-27A884B5EA9B}">
      <dgm:prSet/>
      <dgm:spPr/>
      <dgm:t>
        <a:bodyPr/>
        <a:lstStyle/>
        <a:p>
          <a:endParaRPr lang="ru-RU"/>
        </a:p>
      </dgm:t>
    </dgm:pt>
    <dgm:pt modelId="{A034048A-9B13-4B0A-BD22-E9C649BB7BA9}" type="parTrans" cxnId="{DBDB4B26-97EC-4617-94BC-27A884B5EA9B}">
      <dgm:prSet/>
      <dgm:spPr/>
      <dgm:t>
        <a:bodyPr/>
        <a:lstStyle/>
        <a:p>
          <a:endParaRPr lang="ru-RU"/>
        </a:p>
      </dgm:t>
    </dgm:pt>
    <dgm:pt modelId="{D08413EF-BF48-483F-AB95-A030A10A4E79}" type="pres">
      <dgm:prSet presAssocID="{24BE74D6-37CB-4E29-BABE-7E6ED2054028}" presName="linearFlow" presStyleCnt="0">
        <dgm:presLayoutVars>
          <dgm:dir/>
          <dgm:animLvl val="lvl"/>
          <dgm:resizeHandles val="exact"/>
        </dgm:presLayoutVars>
      </dgm:prSet>
      <dgm:spPr/>
    </dgm:pt>
    <dgm:pt modelId="{9DB898AA-8704-42F5-B4A1-930E49BCC2AD}" type="pres">
      <dgm:prSet presAssocID="{C592354C-F1D2-403E-B5C0-E9539A37DD3D}" presName="composite" presStyleCnt="0"/>
      <dgm:spPr/>
    </dgm:pt>
    <dgm:pt modelId="{33CDBB04-0D20-49B3-A95E-A964534E20F3}" type="pres">
      <dgm:prSet presAssocID="{C592354C-F1D2-403E-B5C0-E9539A37DD3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ECAA7CB-83D7-4547-88FD-48D3C54DF609}" type="pres">
      <dgm:prSet presAssocID="{C592354C-F1D2-403E-B5C0-E9539A37DD3D}" presName="descendantText" presStyleLbl="alignAcc1" presStyleIdx="0" presStyleCnt="3">
        <dgm:presLayoutVars>
          <dgm:bulletEnabled val="1"/>
        </dgm:presLayoutVars>
      </dgm:prSet>
      <dgm:spPr/>
    </dgm:pt>
    <dgm:pt modelId="{F90D7F9C-D8A1-41EE-9F92-67EC2BCEA307}" type="pres">
      <dgm:prSet presAssocID="{89BD805B-359E-46A6-8B74-7D4237E9B463}" presName="sp" presStyleCnt="0"/>
      <dgm:spPr/>
    </dgm:pt>
    <dgm:pt modelId="{D858E0BC-A222-4B22-A1A8-2E5C0D2E8C62}" type="pres">
      <dgm:prSet presAssocID="{98772835-917F-4C0F-AD0D-9EA496C0CE2B}" presName="composite" presStyleCnt="0"/>
      <dgm:spPr/>
    </dgm:pt>
    <dgm:pt modelId="{6205A116-F027-4F87-9B77-E49F3CA95913}" type="pres">
      <dgm:prSet presAssocID="{98772835-917F-4C0F-AD0D-9EA496C0CE2B}" presName="parentText" presStyleLbl="alignNode1" presStyleIdx="1" presStyleCnt="3" custScaleY="158003">
        <dgm:presLayoutVars>
          <dgm:chMax val="1"/>
          <dgm:bulletEnabled val="1"/>
        </dgm:presLayoutVars>
      </dgm:prSet>
      <dgm:spPr/>
    </dgm:pt>
    <dgm:pt modelId="{1D05F5F5-F69A-4273-BF4B-E24DBBBC4025}" type="pres">
      <dgm:prSet presAssocID="{98772835-917F-4C0F-AD0D-9EA496C0CE2B}" presName="descendantText" presStyleLbl="alignAcc1" presStyleIdx="1" presStyleCnt="3" custScaleY="189576" custLinFactNeighborY="1844">
        <dgm:presLayoutVars>
          <dgm:bulletEnabled val="1"/>
        </dgm:presLayoutVars>
      </dgm:prSet>
      <dgm:spPr/>
    </dgm:pt>
    <dgm:pt modelId="{7EBABF4C-20A9-4B7B-8CBF-7CF8A980DDC6}" type="pres">
      <dgm:prSet presAssocID="{AD2DC49D-9CCD-4B57-B4B4-13AB80B5AD8F}" presName="sp" presStyleCnt="0"/>
      <dgm:spPr/>
    </dgm:pt>
    <dgm:pt modelId="{B20FA51F-7997-4A0D-A942-A0133ED3F42C}" type="pres">
      <dgm:prSet presAssocID="{9E65A38E-8888-4B1A-A7C5-5C07398F2C78}" presName="composite" presStyleCnt="0"/>
      <dgm:spPr/>
    </dgm:pt>
    <dgm:pt modelId="{8CB0072C-C3CA-4878-BD3A-9E86BF9680A4}" type="pres">
      <dgm:prSet presAssocID="{9E65A38E-8888-4B1A-A7C5-5C07398F2C7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C8365DA-9A04-41EF-905D-705BBFC6FE47}" type="pres">
      <dgm:prSet presAssocID="{9E65A38E-8888-4B1A-A7C5-5C07398F2C7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A536A510-6C77-4049-B3FA-5E933D46E5D6}" type="presOf" srcId="{8ED32AD8-D6A4-4EEF-9EB9-F0DEBECC895D}" destId="{1D05F5F5-F69A-4273-BF4B-E24DBBBC4025}" srcOrd="0" destOrd="2" presId="urn:microsoft.com/office/officeart/2005/8/layout/chevron2"/>
    <dgm:cxn modelId="{57FA6915-5B6A-42CB-88E2-73B4BE2F8B62}" srcId="{98772835-917F-4C0F-AD0D-9EA496C0CE2B}" destId="{882B9969-3F4E-498D-8022-AC091DB1D676}" srcOrd="1" destOrd="0" parTransId="{3ED653A4-8868-4C87-AD29-84C383C86F1F}" sibTransId="{04019CC2-20AD-46BD-9E45-FE41822E4B65}"/>
    <dgm:cxn modelId="{DBDB4B26-97EC-4617-94BC-27A884B5EA9B}" srcId="{98772835-917F-4C0F-AD0D-9EA496C0CE2B}" destId="{4BC2CFA5-B979-4CAA-ADAD-601B273E154B}" srcOrd="4" destOrd="0" parTransId="{A034048A-9B13-4B0A-BD22-E9C649BB7BA9}" sibTransId="{043A6109-594D-474A-A5CB-BF1777142C76}"/>
    <dgm:cxn modelId="{F0548028-A81E-4ECD-8A4D-697532D2C015}" srcId="{24BE74D6-37CB-4E29-BABE-7E6ED2054028}" destId="{98772835-917F-4C0F-AD0D-9EA496C0CE2B}" srcOrd="1" destOrd="0" parTransId="{EE6CA1C4-85B7-45D8-BD86-E245FBCF6B50}" sibTransId="{AD2DC49D-9CCD-4B57-B4B4-13AB80B5AD8F}"/>
    <dgm:cxn modelId="{A8BA9939-9DCF-48B3-A8F2-07B399C585F2}" srcId="{24BE74D6-37CB-4E29-BABE-7E6ED2054028}" destId="{C592354C-F1D2-403E-B5C0-E9539A37DD3D}" srcOrd="0" destOrd="0" parTransId="{BBFD7761-912F-4AE5-8D7F-1D0DE26F0E02}" sibTransId="{89BD805B-359E-46A6-8B74-7D4237E9B463}"/>
    <dgm:cxn modelId="{F237C95B-C726-44C0-8C4A-4A71E1DD612B}" type="presOf" srcId="{4BC2CFA5-B979-4CAA-ADAD-601B273E154B}" destId="{1D05F5F5-F69A-4273-BF4B-E24DBBBC4025}" srcOrd="0" destOrd="4" presId="urn:microsoft.com/office/officeart/2005/8/layout/chevron2"/>
    <dgm:cxn modelId="{CF9C435F-E77F-4C90-A38F-7F14531CDF6F}" srcId="{98772835-917F-4C0F-AD0D-9EA496C0CE2B}" destId="{272AD46E-DDD1-4115-B82E-52854247794B}" srcOrd="5" destOrd="0" parTransId="{A4F091F3-313E-4A2D-B060-1123DF4A14BC}" sibTransId="{C13F3D50-988F-4875-8BD4-984879208AED}"/>
    <dgm:cxn modelId="{1F729B60-9009-4CDB-8FE3-25721B38EB0A}" srcId="{C592354C-F1D2-403E-B5C0-E9539A37DD3D}" destId="{712E6F4C-60CC-4031-AD97-9EF99AFB883E}" srcOrd="0" destOrd="0" parTransId="{E2CB8753-2360-4A50-8D1E-BE3D92E73753}" sibTransId="{C9D00B96-2630-4114-AE04-362A371B139B}"/>
    <dgm:cxn modelId="{413C1A62-D17D-4CCE-92BA-B71ABA52F289}" type="presOf" srcId="{C8A99B71-8BE1-4405-B4BB-0346C8A80204}" destId="{1D05F5F5-F69A-4273-BF4B-E24DBBBC4025}" srcOrd="0" destOrd="0" presId="urn:microsoft.com/office/officeart/2005/8/layout/chevron2"/>
    <dgm:cxn modelId="{CDC47B6C-3DE7-4E77-9D7C-58B403CE21B5}" type="presOf" srcId="{00364F29-3438-4AC9-A82D-C4B9FC6D8360}" destId="{1D05F5F5-F69A-4273-BF4B-E24DBBBC4025}" srcOrd="0" destOrd="3" presId="urn:microsoft.com/office/officeart/2005/8/layout/chevron2"/>
    <dgm:cxn modelId="{5C6E7D4E-8AF9-4FF0-B34F-35F3361F1340}" srcId="{98772835-917F-4C0F-AD0D-9EA496C0CE2B}" destId="{13278466-F367-4BEE-B58C-502C1549CEB2}" srcOrd="6" destOrd="0" parTransId="{3569BF48-DA51-4AD8-80F0-A48B5D0A8DE3}" sibTransId="{3D5FD459-20B5-4E38-952A-C2BA6F0D3902}"/>
    <dgm:cxn modelId="{E348A874-1A23-4391-9DAE-44A65B6A1F6D}" type="presOf" srcId="{882B9969-3F4E-498D-8022-AC091DB1D676}" destId="{1D05F5F5-F69A-4273-BF4B-E24DBBBC4025}" srcOrd="0" destOrd="1" presId="urn:microsoft.com/office/officeart/2005/8/layout/chevron2"/>
    <dgm:cxn modelId="{AD72C391-6EEC-48AD-BFD1-0C55BD371B58}" type="presOf" srcId="{98772835-917F-4C0F-AD0D-9EA496C0CE2B}" destId="{6205A116-F027-4F87-9B77-E49F3CA95913}" srcOrd="0" destOrd="0" presId="urn:microsoft.com/office/officeart/2005/8/layout/chevron2"/>
    <dgm:cxn modelId="{FC8F7AA0-7272-41D2-A376-ADC6F3141F13}" type="presOf" srcId="{24BE74D6-37CB-4E29-BABE-7E6ED2054028}" destId="{D08413EF-BF48-483F-AB95-A030A10A4E79}" srcOrd="0" destOrd="0" presId="urn:microsoft.com/office/officeart/2005/8/layout/chevron2"/>
    <dgm:cxn modelId="{D8C129B5-E948-4F7A-94DC-BDA994018206}" type="presOf" srcId="{C592354C-F1D2-403E-B5C0-E9539A37DD3D}" destId="{33CDBB04-0D20-49B3-A95E-A964534E20F3}" srcOrd="0" destOrd="0" presId="urn:microsoft.com/office/officeart/2005/8/layout/chevron2"/>
    <dgm:cxn modelId="{DD6F7DBA-55D8-454B-98B7-D8B1033B019C}" srcId="{98772835-917F-4C0F-AD0D-9EA496C0CE2B}" destId="{C8A99B71-8BE1-4405-B4BB-0346C8A80204}" srcOrd="0" destOrd="0" parTransId="{DF40FF8F-C079-4123-A191-742D723DC0AA}" sibTransId="{EA8056BB-E808-4ABC-9A6F-ABC561BE547C}"/>
    <dgm:cxn modelId="{96304DBF-489D-4A3F-A9FF-14FCF2E7FF17}" type="presOf" srcId="{712E6F4C-60CC-4031-AD97-9EF99AFB883E}" destId="{8ECAA7CB-83D7-4547-88FD-48D3C54DF609}" srcOrd="0" destOrd="0" presId="urn:microsoft.com/office/officeart/2005/8/layout/chevron2"/>
    <dgm:cxn modelId="{D5D606C5-2765-4613-86C2-EAE2755C3BF7}" srcId="{98772835-917F-4C0F-AD0D-9EA496C0CE2B}" destId="{00364F29-3438-4AC9-A82D-C4B9FC6D8360}" srcOrd="3" destOrd="0" parTransId="{82D865C7-8101-494A-94F4-735ADAB85D7A}" sibTransId="{A00D7036-8178-4F5B-84EB-D8A7662DAE02}"/>
    <dgm:cxn modelId="{B43255D6-32A0-450A-A9BB-0B0E8A05446C}" srcId="{24BE74D6-37CB-4E29-BABE-7E6ED2054028}" destId="{9E65A38E-8888-4B1A-A7C5-5C07398F2C78}" srcOrd="2" destOrd="0" parTransId="{FF658EB6-6F22-496E-93B0-B4BB22B99A6A}" sibTransId="{1FC57567-9210-4B88-B73A-011AB51C9588}"/>
    <dgm:cxn modelId="{211C93D7-6496-4763-9420-96AFA73EB02B}" type="presOf" srcId="{917E6E2B-5B91-4433-9652-10ADC35CCD22}" destId="{FC8365DA-9A04-41EF-905D-705BBFC6FE47}" srcOrd="0" destOrd="0" presId="urn:microsoft.com/office/officeart/2005/8/layout/chevron2"/>
    <dgm:cxn modelId="{A745C0DA-65EA-4EC3-8417-2EF83712E86D}" type="presOf" srcId="{13278466-F367-4BEE-B58C-502C1549CEB2}" destId="{1D05F5F5-F69A-4273-BF4B-E24DBBBC4025}" srcOrd="0" destOrd="6" presId="urn:microsoft.com/office/officeart/2005/8/layout/chevron2"/>
    <dgm:cxn modelId="{1BB6F2DB-B081-4C2C-B891-D435D4A5A9EA}" srcId="{9E65A38E-8888-4B1A-A7C5-5C07398F2C78}" destId="{917E6E2B-5B91-4433-9652-10ADC35CCD22}" srcOrd="0" destOrd="0" parTransId="{682D80FB-CCAD-4849-ACC3-07DFEEC0CC8A}" sibTransId="{BA6C57C5-DD9F-4C0B-A0A7-6354F4B01A16}"/>
    <dgm:cxn modelId="{111077DD-519C-4FBF-81C4-26719E45F0C7}" srcId="{98772835-917F-4C0F-AD0D-9EA496C0CE2B}" destId="{8ED32AD8-D6A4-4EEF-9EB9-F0DEBECC895D}" srcOrd="2" destOrd="0" parTransId="{7A99DE1C-5758-42BB-8FD6-563C18B66A9D}" sibTransId="{9CED331D-5161-4EBB-BF3C-B3ED78912AAD}"/>
    <dgm:cxn modelId="{AC54B4DD-FD16-4A40-AD8B-3BD729E835CC}" type="presOf" srcId="{272AD46E-DDD1-4115-B82E-52854247794B}" destId="{1D05F5F5-F69A-4273-BF4B-E24DBBBC4025}" srcOrd="0" destOrd="5" presId="urn:microsoft.com/office/officeart/2005/8/layout/chevron2"/>
    <dgm:cxn modelId="{C252B1F3-80DA-42A6-828E-D1DD0356B26E}" type="presOf" srcId="{9E65A38E-8888-4B1A-A7C5-5C07398F2C78}" destId="{8CB0072C-C3CA-4878-BD3A-9E86BF9680A4}" srcOrd="0" destOrd="0" presId="urn:microsoft.com/office/officeart/2005/8/layout/chevron2"/>
    <dgm:cxn modelId="{A8452CB9-FEE1-48A7-A9DF-E211455057D5}" type="presParOf" srcId="{D08413EF-BF48-483F-AB95-A030A10A4E79}" destId="{9DB898AA-8704-42F5-B4A1-930E49BCC2AD}" srcOrd="0" destOrd="0" presId="urn:microsoft.com/office/officeart/2005/8/layout/chevron2"/>
    <dgm:cxn modelId="{4CBAEEAA-FDB9-492A-A30B-8AD06D63C6AD}" type="presParOf" srcId="{9DB898AA-8704-42F5-B4A1-930E49BCC2AD}" destId="{33CDBB04-0D20-49B3-A95E-A964534E20F3}" srcOrd="0" destOrd="0" presId="urn:microsoft.com/office/officeart/2005/8/layout/chevron2"/>
    <dgm:cxn modelId="{68AD16A1-6C0F-47D2-9737-A7E8A2446747}" type="presParOf" srcId="{9DB898AA-8704-42F5-B4A1-930E49BCC2AD}" destId="{8ECAA7CB-83D7-4547-88FD-48D3C54DF609}" srcOrd="1" destOrd="0" presId="urn:microsoft.com/office/officeart/2005/8/layout/chevron2"/>
    <dgm:cxn modelId="{B9E1CC46-C1A0-4818-BA44-1020C5002D51}" type="presParOf" srcId="{D08413EF-BF48-483F-AB95-A030A10A4E79}" destId="{F90D7F9C-D8A1-41EE-9F92-67EC2BCEA307}" srcOrd="1" destOrd="0" presId="urn:microsoft.com/office/officeart/2005/8/layout/chevron2"/>
    <dgm:cxn modelId="{6CB044BC-D8AD-4A33-AE61-B91FB9E3A57A}" type="presParOf" srcId="{D08413EF-BF48-483F-AB95-A030A10A4E79}" destId="{D858E0BC-A222-4B22-A1A8-2E5C0D2E8C62}" srcOrd="2" destOrd="0" presId="urn:microsoft.com/office/officeart/2005/8/layout/chevron2"/>
    <dgm:cxn modelId="{52D9AFA4-D232-48A1-8B73-917E5C3F2006}" type="presParOf" srcId="{D858E0BC-A222-4B22-A1A8-2E5C0D2E8C62}" destId="{6205A116-F027-4F87-9B77-E49F3CA95913}" srcOrd="0" destOrd="0" presId="urn:microsoft.com/office/officeart/2005/8/layout/chevron2"/>
    <dgm:cxn modelId="{913C440A-4BC1-4594-859C-28BD95C178AD}" type="presParOf" srcId="{D858E0BC-A222-4B22-A1A8-2E5C0D2E8C62}" destId="{1D05F5F5-F69A-4273-BF4B-E24DBBBC4025}" srcOrd="1" destOrd="0" presId="urn:microsoft.com/office/officeart/2005/8/layout/chevron2"/>
    <dgm:cxn modelId="{6924C692-2B82-4618-AFD6-AFC20BFA54EB}" type="presParOf" srcId="{D08413EF-BF48-483F-AB95-A030A10A4E79}" destId="{7EBABF4C-20A9-4B7B-8CBF-7CF8A980DDC6}" srcOrd="3" destOrd="0" presId="urn:microsoft.com/office/officeart/2005/8/layout/chevron2"/>
    <dgm:cxn modelId="{7C2174D9-A54F-42BD-B353-D9E64C2563B9}" type="presParOf" srcId="{D08413EF-BF48-483F-AB95-A030A10A4E79}" destId="{B20FA51F-7997-4A0D-A942-A0133ED3F42C}" srcOrd="4" destOrd="0" presId="urn:microsoft.com/office/officeart/2005/8/layout/chevron2"/>
    <dgm:cxn modelId="{58583616-4453-4E51-8D0B-2B5AABA5F7E8}" type="presParOf" srcId="{B20FA51F-7997-4A0D-A942-A0133ED3F42C}" destId="{8CB0072C-C3CA-4878-BD3A-9E86BF9680A4}" srcOrd="0" destOrd="0" presId="urn:microsoft.com/office/officeart/2005/8/layout/chevron2"/>
    <dgm:cxn modelId="{75E9413E-DE1E-4AF6-B9D8-2FF39CBD31AD}" type="presParOf" srcId="{B20FA51F-7997-4A0D-A942-A0133ED3F42C}" destId="{FC8365DA-9A04-41EF-905D-705BBFC6FE4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94F6C9-8A9C-49C7-B676-45126709929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C1C4403-6596-46D1-B432-4C9C3C2026C4}">
      <dgm:prSet/>
      <dgm:spPr/>
      <dgm:t>
        <a:bodyPr/>
        <a:lstStyle/>
        <a:p>
          <a:pPr algn="ctr" rtl="0"/>
          <a:endParaRPr lang="ru-RU" dirty="0"/>
        </a:p>
      </dgm:t>
    </dgm:pt>
    <dgm:pt modelId="{6225A771-7BD8-4C20-BCEF-44CCD6240983}" type="parTrans" cxnId="{756D4FEA-428B-4957-8CE0-D3B09F1F83DB}">
      <dgm:prSet/>
      <dgm:spPr/>
      <dgm:t>
        <a:bodyPr/>
        <a:lstStyle/>
        <a:p>
          <a:endParaRPr lang="ru-RU"/>
        </a:p>
      </dgm:t>
    </dgm:pt>
    <dgm:pt modelId="{6E98DDFD-431F-4CF8-8CE1-35893EC0EDFA}" type="sibTrans" cxnId="{756D4FEA-428B-4957-8CE0-D3B09F1F83DB}">
      <dgm:prSet/>
      <dgm:spPr/>
      <dgm:t>
        <a:bodyPr/>
        <a:lstStyle/>
        <a:p>
          <a:endParaRPr lang="ru-RU"/>
        </a:p>
      </dgm:t>
    </dgm:pt>
    <dgm:pt modelId="{411CFA78-6F0A-4921-BBEE-07A4AF180F21}" type="pres">
      <dgm:prSet presAssocID="{2994F6C9-8A9C-49C7-B676-45126709929E}" presName="linear" presStyleCnt="0">
        <dgm:presLayoutVars>
          <dgm:animLvl val="lvl"/>
          <dgm:resizeHandles val="exact"/>
        </dgm:presLayoutVars>
      </dgm:prSet>
      <dgm:spPr/>
    </dgm:pt>
    <dgm:pt modelId="{7745E339-9ABA-489E-AA6A-9F746AE6428D}" type="pres">
      <dgm:prSet presAssocID="{3C1C4403-6596-46D1-B432-4C9C3C2026C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365441E-FB16-4432-B6A7-E6610289FA6C}" type="presOf" srcId="{2994F6C9-8A9C-49C7-B676-45126709929E}" destId="{411CFA78-6F0A-4921-BBEE-07A4AF180F21}" srcOrd="0" destOrd="0" presId="urn:microsoft.com/office/officeart/2005/8/layout/vList2"/>
    <dgm:cxn modelId="{B964FAD9-FEA9-4CC3-A518-9AF68C1BE6D0}" type="presOf" srcId="{3C1C4403-6596-46D1-B432-4C9C3C2026C4}" destId="{7745E339-9ABA-489E-AA6A-9F746AE6428D}" srcOrd="0" destOrd="0" presId="urn:microsoft.com/office/officeart/2005/8/layout/vList2"/>
    <dgm:cxn modelId="{756D4FEA-428B-4957-8CE0-D3B09F1F83DB}" srcId="{2994F6C9-8A9C-49C7-B676-45126709929E}" destId="{3C1C4403-6596-46D1-B432-4C9C3C2026C4}" srcOrd="0" destOrd="0" parTransId="{6225A771-7BD8-4C20-BCEF-44CCD6240983}" sibTransId="{6E98DDFD-431F-4CF8-8CE1-35893EC0EDFA}"/>
    <dgm:cxn modelId="{FDB61752-BA99-4E54-9EA7-E0515FEB9234}" type="presParOf" srcId="{411CFA78-6F0A-4921-BBEE-07A4AF180F21}" destId="{7745E339-9ABA-489E-AA6A-9F746AE642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DBB04-0D20-49B3-A95E-A964534E20F3}">
      <dsp:nvSpPr>
        <dsp:cNvPr id="0" name=""/>
        <dsp:cNvSpPr/>
      </dsp:nvSpPr>
      <dsp:spPr>
        <a:xfrm rot="5400000">
          <a:off x="-220024" y="225305"/>
          <a:ext cx="1466833" cy="102678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kern="1200" dirty="0">
              <a:latin typeface="Arial" panose="020B0604020202020204" pitchFamily="34" charset="0"/>
              <a:cs typeface="Arial" panose="020B0604020202020204" pitchFamily="34" charset="0"/>
            </a:rPr>
            <a:t>Цель</a:t>
          </a:r>
        </a:p>
      </dsp:txBody>
      <dsp:txXfrm rot="-5400000">
        <a:off x="2" y="518672"/>
        <a:ext cx="1026783" cy="440050"/>
      </dsp:txXfrm>
    </dsp:sp>
    <dsp:sp modelId="{8ECAA7CB-83D7-4547-88FD-48D3C54DF609}">
      <dsp:nvSpPr>
        <dsp:cNvPr id="0" name=""/>
        <dsp:cNvSpPr/>
      </dsp:nvSpPr>
      <dsp:spPr>
        <a:xfrm rot="5400000">
          <a:off x="5784327" y="-4752264"/>
          <a:ext cx="953441" cy="104685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>
              <a:latin typeface="Arial" panose="020B0604020202020204" pitchFamily="34" charset="0"/>
              <a:cs typeface="Arial" panose="020B0604020202020204" pitchFamily="34" charset="0"/>
            </a:rPr>
            <a:t>Разработка программного модуля информационной системы, предназначенной для управления парком автомобилей </a:t>
          </a:r>
        </a:p>
      </dsp:txBody>
      <dsp:txXfrm rot="-5400000">
        <a:off x="1026783" y="51823"/>
        <a:ext cx="10421987" cy="860355"/>
      </dsp:txXfrm>
    </dsp:sp>
    <dsp:sp modelId="{6205A116-F027-4F87-9B77-E49F3CA95913}">
      <dsp:nvSpPr>
        <dsp:cNvPr id="0" name=""/>
        <dsp:cNvSpPr/>
      </dsp:nvSpPr>
      <dsp:spPr>
        <a:xfrm rot="5400000">
          <a:off x="-645428" y="1960291"/>
          <a:ext cx="2317640" cy="102678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kern="1200" dirty="0">
              <a:latin typeface="Arial" panose="020B0604020202020204" pitchFamily="34" charset="0"/>
              <a:cs typeface="Arial" panose="020B0604020202020204" pitchFamily="34" charset="0"/>
            </a:rPr>
            <a:t>Задачи</a:t>
          </a:r>
        </a:p>
      </dsp:txBody>
      <dsp:txXfrm rot="-5400000">
        <a:off x="0" y="1828255"/>
        <a:ext cx="1026783" cy="1290857"/>
      </dsp:txXfrm>
    </dsp:sp>
    <dsp:sp modelId="{1D05F5F5-F69A-4273-BF4B-E24DBBBC4025}">
      <dsp:nvSpPr>
        <dsp:cNvPr id="0" name=""/>
        <dsp:cNvSpPr/>
      </dsp:nvSpPr>
      <dsp:spPr>
        <a:xfrm rot="5400000">
          <a:off x="5357300" y="-2999696"/>
          <a:ext cx="1807496" cy="104685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>
              <a:latin typeface="Arial" panose="020B0604020202020204" pitchFamily="34" charset="0"/>
              <a:cs typeface="Arial" panose="020B0604020202020204" pitchFamily="34" charset="0"/>
            </a:rPr>
            <a:t>Анализ требований и функциональности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>
              <a:latin typeface="Arial" panose="020B0604020202020204" pitchFamily="34" charset="0"/>
              <a:cs typeface="Arial" panose="020B0604020202020204" pitchFamily="34" charset="0"/>
            </a:rPr>
            <a:t>Проектирование системы	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>
              <a:latin typeface="Arial" panose="020B0604020202020204" pitchFamily="34" charset="0"/>
              <a:cs typeface="Arial" panose="020B0604020202020204" pitchFamily="34" charset="0"/>
            </a:rPr>
            <a:t>Разработка основного функционала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>
              <a:latin typeface="Arial" panose="020B0604020202020204" pitchFamily="34" charset="0"/>
              <a:cs typeface="Arial" panose="020B0604020202020204" pitchFamily="34" charset="0"/>
            </a:rPr>
            <a:t>Безопасность и доступ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>
              <a:latin typeface="Arial" panose="020B0604020202020204" pitchFamily="34" charset="0"/>
              <a:cs typeface="Arial" panose="020B0604020202020204" pitchFamily="34" charset="0"/>
            </a:rPr>
            <a:t>Тестирование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>
              <a:latin typeface="Arial" panose="020B0604020202020204" pitchFamily="34" charset="0"/>
              <a:cs typeface="Arial" panose="020B0604020202020204" pitchFamily="34" charset="0"/>
            </a:rPr>
            <a:t>Документирование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>
              <a:latin typeface="Arial" panose="020B0604020202020204" pitchFamily="34" charset="0"/>
              <a:cs typeface="Arial" panose="020B0604020202020204" pitchFamily="34" charset="0"/>
            </a:rPr>
            <a:t>Оптимизация и улучшение производительности</a:t>
          </a:r>
        </a:p>
      </dsp:txBody>
      <dsp:txXfrm rot="-5400000">
        <a:off x="1026784" y="1419055"/>
        <a:ext cx="10380295" cy="1631026"/>
      </dsp:txXfrm>
    </dsp:sp>
    <dsp:sp modelId="{8CB0072C-C3CA-4878-BD3A-9E86BF9680A4}">
      <dsp:nvSpPr>
        <dsp:cNvPr id="0" name=""/>
        <dsp:cNvSpPr/>
      </dsp:nvSpPr>
      <dsp:spPr>
        <a:xfrm rot="5400000">
          <a:off x="-220024" y="3693653"/>
          <a:ext cx="1466833" cy="102678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kern="1200" dirty="0">
              <a:latin typeface="Arial" panose="020B0604020202020204" pitchFamily="34" charset="0"/>
              <a:cs typeface="Arial" panose="020B0604020202020204" pitchFamily="34" charset="0"/>
            </a:rPr>
            <a:t>Объект</a:t>
          </a:r>
          <a:r>
            <a:rPr lang="ru-RU" sz="1400" b="0" kern="1200" dirty="0">
              <a:latin typeface="Arial" panose="020B0604020202020204" pitchFamily="34" charset="0"/>
              <a:cs typeface="Arial" panose="020B0604020202020204" pitchFamily="34" charset="0"/>
            </a:rPr>
            <a:t> исследования</a:t>
          </a:r>
        </a:p>
      </dsp:txBody>
      <dsp:txXfrm rot="-5400000">
        <a:off x="2" y="3987020"/>
        <a:ext cx="1026783" cy="440050"/>
      </dsp:txXfrm>
    </dsp:sp>
    <dsp:sp modelId="{FC8365DA-9A04-41EF-905D-705BBFC6FE47}">
      <dsp:nvSpPr>
        <dsp:cNvPr id="0" name=""/>
        <dsp:cNvSpPr/>
      </dsp:nvSpPr>
      <dsp:spPr>
        <a:xfrm rot="5400000">
          <a:off x="5270936" y="-770524"/>
          <a:ext cx="953441" cy="94417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>
              <a:latin typeface="Arial" panose="020B0604020202020204" pitchFamily="34" charset="0"/>
              <a:cs typeface="Arial" panose="020B0604020202020204" pitchFamily="34" charset="0"/>
            </a:rPr>
            <a:t> Управление парком автомобилей</a:t>
          </a:r>
        </a:p>
      </dsp:txBody>
      <dsp:txXfrm rot="-5400000">
        <a:off x="1026784" y="3520171"/>
        <a:ext cx="9395204" cy="860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5E339-9ABA-489E-AA6A-9F746AE6428D}">
      <dsp:nvSpPr>
        <dsp:cNvPr id="0" name=""/>
        <dsp:cNvSpPr/>
      </dsp:nvSpPr>
      <dsp:spPr>
        <a:xfrm>
          <a:off x="0" y="1654581"/>
          <a:ext cx="1097280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>
          <a:noFill/>
        </a:ln>
        <a:effectLst>
          <a:outerShdw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500" kern="1200" dirty="0"/>
        </a:p>
      </dsp:txBody>
      <dsp:txXfrm>
        <a:off x="59399" y="1713980"/>
        <a:ext cx="108540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Group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defPPr/>
            <a:lvl1pPr lvl="0" algn="ctr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defPPr/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t>Образец подзаголовка</a:t>
            </a:r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Group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Group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Group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and Subtitle">
    <p:spTree>
      <p:nvGrpSpPr>
        <p:cNvPr id="1" name="Group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lide Title">
    <p:spTree>
      <p:nvGrpSpPr>
        <p:cNvPr id="1" name="Group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 and Two Columns">
    <p:spTree>
      <p:nvGrpSpPr>
        <p:cNvPr id="1" name="Group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Group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Group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2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itle, Text and Object">
    <p:spTree>
      <p:nvGrpSpPr>
        <p:cNvPr id="1" name="Group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Title and Picture">
    <p:spTree>
      <p:nvGrpSpPr>
        <p:cNvPr id="1" name="Group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Образец заголовка</a:t>
            </a:r>
          </a:p>
        </p:txBody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Shape 4"/>
          <p:cNvSpPr txBox="1"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22.07.2022</a:t>
            </a:r>
          </a:p>
        </p:txBody>
      </p:sp>
      <p:sp>
        <p:nvSpPr>
          <p:cNvPr id="5" name="Shape 5"/>
          <p:cNvSpPr txBox="1"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defPPr/>
      <a:lvl1pPr lvl="0" algn="l">
        <a:lnSpc>
          <a:spcPct val="90000"/>
        </a:lnSpc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/>
      <a:lvl1pPr marL="228600" lvl="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3">
            <a:extLst>
              <a:ext uri="{FF2B5EF4-FFF2-40B4-BE49-F238E27FC236}">
                <a16:creationId xmlns:a16="http://schemas.microsoft.com/office/drawing/2014/main" id="{6D88F202-C18D-06DB-4215-267715D05D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23592" y="338821"/>
            <a:ext cx="7712915" cy="288072"/>
          </a:xfrm>
          <a:prstGeom prst="rect">
            <a:avLst/>
          </a:prstGeom>
        </p:spPr>
        <p:txBody>
          <a:bodyPr>
            <a:noAutofit/>
          </a:bodyPr>
          <a:lstStyle>
            <a:defPPr/>
            <a:lvl1pPr lvl="0"/>
          </a:lstStyle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1600" b="1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МДК 01.01 Разработка программных модулей</a:t>
            </a:r>
            <a:endParaRPr sz="16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Shape 84">
            <a:extLst>
              <a:ext uri="{FF2B5EF4-FFF2-40B4-BE49-F238E27FC236}">
                <a16:creationId xmlns:a16="http://schemas.microsoft.com/office/drawing/2014/main" id="{A4D57298-294C-22E1-C3DA-2082F955C46A}"/>
              </a:ext>
            </a:extLst>
          </p:cNvPr>
          <p:cNvSpPr txBox="1"/>
          <p:nvPr/>
        </p:nvSpPr>
        <p:spPr>
          <a:xfrm>
            <a:off x="657958" y="1505914"/>
            <a:ext cx="11077575" cy="23083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на тему:</a:t>
            </a:r>
            <a:b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модуля «Управление парком автомобилей»</a:t>
            </a:r>
            <a:endParaRPr lang="ru-RU" sz="4600" b="1" dirty="0">
              <a:ln/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00E783FB-29F6-0E16-3A9F-1E3B6BF52A08}"/>
              </a:ext>
            </a:extLst>
          </p:cNvPr>
          <p:cNvSpPr txBox="1"/>
          <p:nvPr/>
        </p:nvSpPr>
        <p:spPr>
          <a:xfrm>
            <a:off x="6645887" y="4074771"/>
            <a:ext cx="4886324" cy="25853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ru-RU"/>
            </a:defPPr>
            <a:lvl1pPr indent="0" algn="ctr">
              <a:defRPr sz="6000" b="1">
                <a:ln/>
                <a:solidFill>
                  <a:schemeClr val="accent4"/>
                </a:solidFill>
                <a:latin typeface="Arial"/>
                <a:ea typeface="Arial"/>
                <a:cs typeface="Arial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</a:t>
            </a:r>
            <a:r>
              <a:rPr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09.02.07 Информационные системы и программирование.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sz="1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</a:t>
            </a:r>
            <a:r>
              <a:rPr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31ИС-21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Выполнил(а)</a:t>
            </a:r>
            <a:r>
              <a:rPr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Савченко С. В.</a:t>
            </a: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Назаров В. Ю.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98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2930AA52-241C-4985-57C2-61DB7E87A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432491"/>
              </p:ext>
            </p:extLst>
          </p:nvPr>
        </p:nvGraphicFramePr>
        <p:xfrm>
          <a:off x="348343" y="1237344"/>
          <a:ext cx="11495314" cy="4945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71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49" y="997927"/>
            <a:ext cx="8040222" cy="52490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3868" y="6246935"/>
            <a:ext cx="239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Диаграмма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259842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05" y="1239775"/>
            <a:ext cx="10555173" cy="50775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70837" y="5994144"/>
            <a:ext cx="3874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142789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/>
          <a:srcRect l="4489" t="3788" r="6841" b="10564"/>
          <a:stretch/>
        </p:blipFill>
        <p:spPr bwMode="auto">
          <a:xfrm>
            <a:off x="2890837" y="1015877"/>
            <a:ext cx="6429010" cy="48222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68103" y="5838092"/>
            <a:ext cx="387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 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7119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381BD23-7F0A-4713-E302-9E8504E0AA8A}"/>
              </a:ext>
            </a:extLst>
          </p:cNvPr>
          <p:cNvGrpSpPr/>
          <p:nvPr/>
        </p:nvGrpSpPr>
        <p:grpSpPr>
          <a:xfrm>
            <a:off x="493486" y="1166299"/>
            <a:ext cx="10972800" cy="4479366"/>
            <a:chOff x="609600" y="1630756"/>
            <a:chExt cx="10972800" cy="4479366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CD21639-CCEC-0F67-69CB-6C556DAD7A52}"/>
                </a:ext>
              </a:extLst>
            </p:cNvPr>
            <p:cNvSpPr/>
            <p:nvPr/>
          </p:nvSpPr>
          <p:spPr>
            <a:xfrm>
              <a:off x="609600" y="1630756"/>
              <a:ext cx="10972800" cy="2341800"/>
            </a:xfrm>
            <a:custGeom>
              <a:avLst/>
              <a:gdLst>
                <a:gd name="connsiteX0" fmla="*/ 0 w 10972800"/>
                <a:gd name="connsiteY0" fmla="*/ 0 h 2341800"/>
                <a:gd name="connsiteX1" fmla="*/ 10972800 w 10972800"/>
                <a:gd name="connsiteY1" fmla="*/ 0 h 2341800"/>
                <a:gd name="connsiteX2" fmla="*/ 10972800 w 10972800"/>
                <a:gd name="connsiteY2" fmla="*/ 2341800 h 2341800"/>
                <a:gd name="connsiteX3" fmla="*/ 0 w 10972800"/>
                <a:gd name="connsiteY3" fmla="*/ 2341800 h 2341800"/>
                <a:gd name="connsiteX4" fmla="*/ 0 w 10972800"/>
                <a:gd name="connsiteY4" fmla="*/ 0 h 234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800" h="2341800">
                  <a:moveTo>
                    <a:pt x="0" y="0"/>
                  </a:moveTo>
                  <a:lnTo>
                    <a:pt x="10972800" y="0"/>
                  </a:lnTo>
                  <a:lnTo>
                    <a:pt x="10972800" y="2341800"/>
                  </a:lnTo>
                  <a:lnTo>
                    <a:pt x="0" y="2341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48488" tIns="199136" rIns="348488" bIns="199136" numCol="1" spcCol="1270" anchor="ctr" anchorCtr="0">
              <a:noAutofit/>
            </a:bodyPr>
            <a:lstStyle/>
            <a:p>
              <a:pPr lvl="0" algn="ctr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4900" kern="1200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73D577DE-8075-5C34-65D6-A67BBC6A31E5}"/>
                </a:ext>
              </a:extLst>
            </p:cNvPr>
            <p:cNvSpPr/>
            <p:nvPr/>
          </p:nvSpPr>
          <p:spPr>
            <a:xfrm>
              <a:off x="609600" y="3958042"/>
              <a:ext cx="10972800" cy="215208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ECBF5E5-6305-F1CF-F6E1-1F248E580995}"/>
              </a:ext>
            </a:extLst>
          </p:cNvPr>
          <p:cNvSpPr txBox="1"/>
          <p:nvPr/>
        </p:nvSpPr>
        <p:spPr>
          <a:xfrm>
            <a:off x="493486" y="3508099"/>
            <a:ext cx="10972799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Предложение: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механизм обработки исключений для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вводимых данных о новом маршруте. Например, проверяйте корректность формата дат, наличие обязательных полей, и уведомляйте пользователя о возможных ошибках.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E8D93-7622-0BBA-8848-A796E4C4DE55}"/>
              </a:ext>
            </a:extLst>
          </p:cNvPr>
          <p:cNvSpPr txBox="1"/>
          <p:nvPr/>
        </p:nvSpPr>
        <p:spPr>
          <a:xfrm>
            <a:off x="493486" y="1515684"/>
            <a:ext cx="109727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Проблема: Отсутствие обработки исключений ввода данных при регистрации новых маршрутов:</a:t>
            </a:r>
          </a:p>
          <a:p>
            <a:pPr algn="ctr"/>
            <a:endParaRPr lang="ru-RU" sz="4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30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381BD23-7F0A-4713-E302-9E8504E0AA8A}"/>
              </a:ext>
            </a:extLst>
          </p:cNvPr>
          <p:cNvGrpSpPr/>
          <p:nvPr/>
        </p:nvGrpSpPr>
        <p:grpSpPr>
          <a:xfrm>
            <a:off x="493486" y="1166299"/>
            <a:ext cx="10972800" cy="4479366"/>
            <a:chOff x="609600" y="1630756"/>
            <a:chExt cx="10972800" cy="4479366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CD21639-CCEC-0F67-69CB-6C556DAD7A52}"/>
                </a:ext>
              </a:extLst>
            </p:cNvPr>
            <p:cNvSpPr/>
            <p:nvPr/>
          </p:nvSpPr>
          <p:spPr>
            <a:xfrm>
              <a:off x="609600" y="1630756"/>
              <a:ext cx="10972800" cy="2341800"/>
            </a:xfrm>
            <a:custGeom>
              <a:avLst/>
              <a:gdLst>
                <a:gd name="connsiteX0" fmla="*/ 0 w 10972800"/>
                <a:gd name="connsiteY0" fmla="*/ 0 h 2341800"/>
                <a:gd name="connsiteX1" fmla="*/ 10972800 w 10972800"/>
                <a:gd name="connsiteY1" fmla="*/ 0 h 2341800"/>
                <a:gd name="connsiteX2" fmla="*/ 10972800 w 10972800"/>
                <a:gd name="connsiteY2" fmla="*/ 2341800 h 2341800"/>
                <a:gd name="connsiteX3" fmla="*/ 0 w 10972800"/>
                <a:gd name="connsiteY3" fmla="*/ 2341800 h 2341800"/>
                <a:gd name="connsiteX4" fmla="*/ 0 w 10972800"/>
                <a:gd name="connsiteY4" fmla="*/ 0 h 234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800" h="2341800">
                  <a:moveTo>
                    <a:pt x="0" y="0"/>
                  </a:moveTo>
                  <a:lnTo>
                    <a:pt x="10972800" y="0"/>
                  </a:lnTo>
                  <a:lnTo>
                    <a:pt x="10972800" y="2341800"/>
                  </a:lnTo>
                  <a:lnTo>
                    <a:pt x="0" y="2341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48488" tIns="199136" rIns="348488" bIns="199136" numCol="1" spcCol="1270" anchor="ctr" anchorCtr="0">
              <a:noAutofit/>
            </a:bodyPr>
            <a:lstStyle/>
            <a:p>
              <a:pPr lvl="0" algn="ctr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4900" kern="1200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73D577DE-8075-5C34-65D6-A67BBC6A31E5}"/>
                </a:ext>
              </a:extLst>
            </p:cNvPr>
            <p:cNvSpPr/>
            <p:nvPr/>
          </p:nvSpPr>
          <p:spPr>
            <a:xfrm>
              <a:off x="609600" y="3958042"/>
              <a:ext cx="10972800" cy="215208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ECBF5E5-6305-F1CF-F6E1-1F248E580995}"/>
              </a:ext>
            </a:extLst>
          </p:cNvPr>
          <p:cNvSpPr txBox="1"/>
          <p:nvPr/>
        </p:nvSpPr>
        <p:spPr>
          <a:xfrm>
            <a:off x="493486" y="3508099"/>
            <a:ext cx="10972799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Предложение: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механизм системного журналирования, который будет фиксировать основные события, такие как вход в систему, выполнение значимых операций, а также ошибки и предупреждения. Это поможет администраторам и разработчикам отслеживать работу системы, выявлять возможные проблемы и улучшать ее стабильность.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E8D93-7622-0BBA-8848-A796E4C4DE55}"/>
              </a:ext>
            </a:extLst>
          </p:cNvPr>
          <p:cNvSpPr txBox="1"/>
          <p:nvPr/>
        </p:nvSpPr>
        <p:spPr>
          <a:xfrm>
            <a:off x="493486" y="1515684"/>
            <a:ext cx="109727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Проблема: Отсутствие журналирования и мониторинга: программа не ведет системный журнал действий пользователей и событий в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426921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364CF99D-65A0-D958-FC7F-78A9823AB5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3290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33801E-0F4E-34D7-F9E2-61F6D055466C}"/>
              </a:ext>
            </a:extLst>
          </p:cNvPr>
          <p:cNvSpPr txBox="1"/>
          <p:nvPr/>
        </p:nvSpPr>
        <p:spPr>
          <a:xfrm>
            <a:off x="1083732" y="3570793"/>
            <a:ext cx="863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https://github.com/SergeySavchenka/project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262344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</a:gradFill>
      </a:fillStyleLst>
      <a:lnStyleLst>
        <a:ln w="635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19050">
          <a:solidFill>
            <a:schemeClr val="phClr"/>
          </a:solidFill>
          <a:prstDash val="solid"/>
        </a:ln>
      </a:lnStyleLst>
      <a:effectStyleLst>
        <a:effectStyle>
          <a:effectLst>
            <a:outerShdw>
              <a:srgbClr val="000000">
                <a:alpha val="38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348c50-4831-40d6-b1fe-33df22aaece1">
      <Terms xmlns="http://schemas.microsoft.com/office/infopath/2007/PartnerControls"/>
    </lcf76f155ced4ddcb4097134ff3c332f>
    <TaxCatchAll xmlns="8fcf9416-4c9d-432a-8cd1-358b0ba3c56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D81E7C3BFF2C040B876CB441273C56A" ma:contentTypeVersion="10" ma:contentTypeDescription="Создание документа." ma:contentTypeScope="" ma:versionID="d12ba7e800e866d8fbb9a331d4643b92">
  <xsd:schema xmlns:xsd="http://www.w3.org/2001/XMLSchema" xmlns:xs="http://www.w3.org/2001/XMLSchema" xmlns:p="http://schemas.microsoft.com/office/2006/metadata/properties" xmlns:ns2="31348c50-4831-40d6-b1fe-33df22aaece1" xmlns:ns3="8fcf9416-4c9d-432a-8cd1-358b0ba3c56e" targetNamespace="http://schemas.microsoft.com/office/2006/metadata/properties" ma:root="true" ma:fieldsID="78fc489028eb5e1295339dce0dc2bd3d" ns2:_="" ns3:_="">
    <xsd:import namespace="31348c50-4831-40d6-b1fe-33df22aaece1"/>
    <xsd:import namespace="8fcf9416-4c9d-432a-8cd1-358b0ba3c5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348c50-4831-40d6-b1fe-33df22aaec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d5cfc0c3-71f3-457f-8187-fde367d35a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cf9416-4c9d-432a-8cd1-358b0ba3c56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af6df70-d526-4275-859b-7ad3775dbaf6}" ma:internalName="TaxCatchAll" ma:showField="CatchAllData" ma:web="8fcf9416-4c9d-432a-8cd1-358b0ba3c5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6572ED-F221-4FBB-AA47-348FA0A96B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16C309-910A-45C7-874E-1083F6DC6EB3}">
  <ds:schemaRefs>
    <ds:schemaRef ds:uri="http://schemas.microsoft.com/office/infopath/2007/PartnerControls"/>
    <ds:schemaRef ds:uri="31348c50-4831-40d6-b1fe-33df22aaece1"/>
    <ds:schemaRef ds:uri="http://purl.org/dc/elements/1.1/"/>
    <ds:schemaRef ds:uri="http://purl.org/dc/terms/"/>
    <ds:schemaRef ds:uri="8fcf9416-4c9d-432a-8cd1-358b0ba3c56e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893C01B-AF87-4EAA-9386-816F68B7D8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348c50-4831-40d6-b1fe-33df22aaece1"/>
    <ds:schemaRef ds:uri="8fcf9416-4c9d-432a-8cd1-358b0ba3c5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211</TotalTime>
  <Words>213</Words>
  <Application>Microsoft Office PowerPoint</Application>
  <DocSecurity>0</DocSecurity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Мауль</dc:creator>
  <cp:lastModifiedBy>student</cp:lastModifiedBy>
  <cp:revision>26</cp:revision>
  <dcterms:modified xsi:type="dcterms:W3CDTF">2023-12-20T09:35:25Z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0x0101004D81E7C3BFF2C040B876CB441273C56A</vt:lpwstr>
  </property>
</Properties>
</file>