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27-0089-4522-9D43-233753698543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0EF-5FF3-4507-9FE1-F08497A8F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27-0089-4522-9D43-233753698543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0EF-5FF3-4507-9FE1-F08497A8F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71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27-0089-4522-9D43-233753698543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0EF-5FF3-4507-9FE1-F08497A8F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63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27-0089-4522-9D43-233753698543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0EF-5FF3-4507-9FE1-F08497A8F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2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27-0089-4522-9D43-233753698543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0EF-5FF3-4507-9FE1-F08497A8F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7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27-0089-4522-9D43-233753698543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0EF-5FF3-4507-9FE1-F08497A8F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49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27-0089-4522-9D43-233753698543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0EF-5FF3-4507-9FE1-F08497A8F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30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27-0089-4522-9D43-233753698543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0EF-5FF3-4507-9FE1-F08497A8F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37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27-0089-4522-9D43-233753698543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0EF-5FF3-4507-9FE1-F08497A8F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11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27-0089-4522-9D43-233753698543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0EF-5FF3-4507-9FE1-F08497A8F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63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27-0089-4522-9D43-233753698543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60EF-5FF3-4507-9FE1-F08497A8F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86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C827-0089-4522-9D43-233753698543}" type="datetimeFigureOut">
              <a:rPr lang="ru-RU" smtClean="0"/>
              <a:t>05.03.2014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60EF-5FF3-4507-9FE1-F08497A8F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5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Восстановление изображений с помощью теории игр и принятия решений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Селиверстов С.А.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9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4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Восстановление изображений с помощью теории игр и принятия решений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Восстановление изображений с помощью теории игр и принятия решений</dc:title>
  <dc:creator>Sergey Seliverstov</dc:creator>
  <cp:lastModifiedBy>Sergey Seliverstov</cp:lastModifiedBy>
  <cp:revision>2</cp:revision>
  <dcterms:created xsi:type="dcterms:W3CDTF">2014-03-05T04:43:07Z</dcterms:created>
  <dcterms:modified xsi:type="dcterms:W3CDTF">2014-03-05T04:56:51Z</dcterms:modified>
</cp:coreProperties>
</file>