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B3B3B3"/>
    <a:srgbClr val="B6B6B6"/>
    <a:srgbClr val="B0B0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33" d="100"/>
          <a:sy n="33" d="100"/>
        </p:scale>
        <p:origin x="2754" y="16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ED82D5-52DB-4112-8D65-F478CFFBD0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338199B-0A30-4233-A2B7-6B10BA59A1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E5E74E1-2FE8-418E-A6F2-35D35B823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511B8-D260-4EA1-BDE5-A655CBB6F6EF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4BDCA6-D55F-4AE5-B522-24A8D8AD1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8ECCF8C-5C6A-4616-8C95-3C56EE31B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438E-92FB-466F-9511-E43801B4C6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1939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BF91E6-AE91-4FA3-BCA2-D06D65554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24A366F-7ABE-4038-94FD-7BF17430E5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BAB931A-1EDB-451E-B19D-0FA6BF0AB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511B8-D260-4EA1-BDE5-A655CBB6F6EF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EF92371-FE2F-4618-A50B-59E8FF1EA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F2BFCA-2E09-48B2-BD63-72CBC65BA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438E-92FB-466F-9511-E43801B4C6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2843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AA0F1BF-AA62-4E5A-B7E6-A22EEEF7AD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4108027-A679-4225-9D69-B4F3049B9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6538FA-FF84-4C3C-AE04-9CD86FA42C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511B8-D260-4EA1-BDE5-A655CBB6F6EF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BDB0B0-0C02-490E-B076-CBCD67E0F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F86A031-264B-4288-BF96-F25BBD039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438E-92FB-466F-9511-E43801B4C6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58507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13A6B4-B14F-48D5-B15C-E4E81FB8E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6E23A3-8A5F-440C-B908-69F6A8DC7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E8E273-0AE6-4238-B078-0532A3431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511B8-D260-4EA1-BDE5-A655CBB6F6EF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B0A676F-AB0C-4582-8AA8-3D864DD12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BD8976-B691-4242-98FF-8B7546869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438E-92FB-466F-9511-E43801B4C6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1730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CF013DD-90AE-4616-BAFC-672A4751CD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2313B90-67E0-4E02-94FB-CF9B5A411A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140F0A-0FB8-4918-8A98-A17F229B9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511B8-D260-4EA1-BDE5-A655CBB6F6EF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63C29FC-D6C4-43A3-BDC5-5B0DED7F8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3D9D7B-01B8-40DE-83A9-9E1902BD5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438E-92FB-466F-9511-E43801B4C6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3245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75E4D2D-4364-4F2B-BF32-2CD42B29C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3E92D5-24C3-4C1C-B63B-9103ADBDDB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DD60C21-D918-4D70-AAFC-2DE77622F2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10FA956-C9B9-42D6-8B21-627D4BF02B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511B8-D260-4EA1-BDE5-A655CBB6F6EF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B30B76-0D74-4206-A3D8-7463D7978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F3F2723-BA94-4FFD-86AC-52EB86125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438E-92FB-466F-9511-E43801B4C6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8983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43B9C0-34DD-4843-A3A2-318041E6D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5DF1572-7182-4BF5-8693-526A2B3804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2FC3C4A-1C5A-4AF8-8B0D-703839128D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1B64DB6-EA1F-4FF2-882A-FD43BC27FC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04DCC9D-A932-4590-9593-47A40D692D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DA29B4F-D10F-466D-B995-D70C2F5B4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511B8-D260-4EA1-BDE5-A655CBB6F6EF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D6D1952-D8E9-45BF-9266-06D4A29087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9A31921-123B-46EF-9020-781B94CBA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438E-92FB-466F-9511-E43801B4C6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890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F40AEB1-45E7-46D9-ACF7-B7D0B49CD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3CD12F6-7F97-400D-86BA-F047BC1DE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511B8-D260-4EA1-BDE5-A655CBB6F6EF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477C092-D04C-4F89-B3EE-DF08DBF36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A9DECAC-8FF0-4EE4-AB06-DCC4B01D1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438E-92FB-466F-9511-E43801B4C6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2804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6A874B2E-852F-45DF-9FE4-470BC1B4C7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511B8-D260-4EA1-BDE5-A655CBB6F6EF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78D65DC-B820-4515-A535-CB07CFC06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CA8A7F6-9195-4862-8121-7F1F13A1E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438E-92FB-466F-9511-E43801B4C6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7895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E5F6256-6A38-4735-8B71-4103F57641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6433C5E-FEFD-4824-8EA5-67225EF19A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71FEF52-3104-4CD2-84BA-05448A3093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267A682-8DE2-4DB0-885D-06B1A1D3B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511B8-D260-4EA1-BDE5-A655CBB6F6EF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7B0E550-0777-4E8B-A3B6-A961D8144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9C44B71-2BAA-435E-A9F9-468B74355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438E-92FB-466F-9511-E43801B4C6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96259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4F4A99-3C08-4992-8E67-3015823A2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0EAF80C-7D99-45B3-87D3-0158F5F2B7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A064BE2-F96C-4958-B594-D486EC996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1415452-E47A-4F2C-AADB-68F1A29E0A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511B8-D260-4EA1-BDE5-A655CBB6F6EF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AA13E8A-AEBA-4B11-8778-EB2E02867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5E6A69A-7BDE-43BF-8F0C-66C6348AD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D0438E-92FB-466F-9511-E43801B4C6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7616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29F3B7D-5353-48F2-B14F-246C820A5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80A5E38-CEDB-476A-9F28-32604A99DD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F71DAC1-7F2D-41E9-8294-BB04B33098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2511B8-D260-4EA1-BDE5-A655CBB6F6EF}" type="datetimeFigureOut">
              <a:rPr lang="ru-RU" smtClean="0"/>
              <a:t>17.05.2025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D5261F2-9DD7-4DBA-A09C-9D7E24BCA4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1DFAC5-88A5-4D82-A1E1-E93903DACD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0438E-92FB-466F-9511-E43801B4C63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46975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B2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709447-6162-420F-A411-1DFA8AF4F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7789"/>
            <a:ext cx="9144000" cy="1044574"/>
          </a:xfrm>
        </p:spPr>
        <p:txBody>
          <a:bodyPr>
            <a:normAutofit/>
          </a:bodyPr>
          <a:lstStyle/>
          <a:p>
            <a:r>
              <a:rPr lang="en-US" dirty="0"/>
              <a:t>WEB</a:t>
            </a:r>
            <a:r>
              <a:rPr lang="ru-RU" dirty="0"/>
              <a:t> проект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B355EED-3D50-4BB2-8D08-C810E265F4E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Абакумов Сергей, </a:t>
            </a:r>
            <a:r>
              <a:rPr lang="ru-RU" dirty="0" err="1"/>
              <a:t>Мижевов</a:t>
            </a:r>
            <a:r>
              <a:rPr lang="ru-RU" dirty="0"/>
              <a:t> Тимофей, Шестернин Сергей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14840C7-A5EA-4A58-8AD7-50A4ED1B3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5449" y="1122363"/>
            <a:ext cx="3721102" cy="2213517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F2D91C8-2C14-4ED3-957D-E2FEB1537D7E}"/>
              </a:ext>
            </a:extLst>
          </p:cNvPr>
          <p:cNvSpPr/>
          <p:nvPr/>
        </p:nvSpPr>
        <p:spPr>
          <a:xfrm>
            <a:off x="3755103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0BD10463-C1D6-4782-9106-73AB81EE3AB8}"/>
              </a:ext>
            </a:extLst>
          </p:cNvPr>
          <p:cNvSpPr txBox="1">
            <a:spLocks/>
          </p:cNvSpPr>
          <p:nvPr/>
        </p:nvSpPr>
        <p:spPr>
          <a:xfrm>
            <a:off x="1524000" y="-1232943"/>
            <a:ext cx="9144000" cy="10445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Идея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FC36AB8C-B6EE-4118-B37F-BB79D3F9BC5D}"/>
              </a:ext>
            </a:extLst>
          </p:cNvPr>
          <p:cNvSpPr txBox="1">
            <a:spLocks/>
          </p:cNvSpPr>
          <p:nvPr/>
        </p:nvSpPr>
        <p:spPr>
          <a:xfrm>
            <a:off x="1524000" y="6909594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ru-RU" sz="6000" dirty="0"/>
              <a:t>Сайт для ресторана (выдуманного)</a:t>
            </a:r>
          </a:p>
        </p:txBody>
      </p:sp>
    </p:spTree>
    <p:extLst>
      <p:ext uri="{BB962C8B-B14F-4D97-AF65-F5344CB8AC3E}">
        <p14:creationId xmlns:p14="http://schemas.microsoft.com/office/powerpoint/2010/main" val="3452446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B2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0709447-6162-420F-A411-1DFA8AF4F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272359"/>
            <a:ext cx="9144000" cy="1044574"/>
          </a:xfrm>
        </p:spPr>
        <p:txBody>
          <a:bodyPr>
            <a:normAutofit/>
          </a:bodyPr>
          <a:lstStyle/>
          <a:p>
            <a:r>
              <a:rPr lang="en-US" dirty="0"/>
              <a:t>WEB</a:t>
            </a:r>
            <a:r>
              <a:rPr lang="ru-RU" dirty="0"/>
              <a:t> проект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1B355EED-3D50-4BB2-8D08-C810E265F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6941860"/>
            <a:ext cx="9144000" cy="1655762"/>
          </a:xfrm>
        </p:spPr>
        <p:txBody>
          <a:bodyPr/>
          <a:lstStyle/>
          <a:p>
            <a:r>
              <a:rPr lang="ru-RU" dirty="0"/>
              <a:t>Абакумов Сергей, </a:t>
            </a:r>
            <a:r>
              <a:rPr lang="ru-RU" dirty="0" err="1"/>
              <a:t>Мижевов</a:t>
            </a:r>
            <a:r>
              <a:rPr lang="ru-RU" dirty="0"/>
              <a:t> Тимофей, Шестернин Сергей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14840C7-A5EA-4A58-8AD7-50A4ED1B3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065" y="0"/>
            <a:ext cx="1820522" cy="1082947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F2D91C8-2C14-4ED3-957D-E2FEB1537D7E}"/>
              </a:ext>
            </a:extLst>
          </p:cNvPr>
          <p:cNvSpPr/>
          <p:nvPr/>
        </p:nvSpPr>
        <p:spPr>
          <a:xfrm>
            <a:off x="3755103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0BD10463-C1D6-4782-9106-73AB81EE3AB8}"/>
              </a:ext>
            </a:extLst>
          </p:cNvPr>
          <p:cNvSpPr txBox="1">
            <a:spLocks/>
          </p:cNvSpPr>
          <p:nvPr/>
        </p:nvSpPr>
        <p:spPr>
          <a:xfrm>
            <a:off x="1524000" y="38373"/>
            <a:ext cx="9144000" cy="10445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Идея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FC36AB8C-B6EE-4118-B37F-BB79D3F9BC5D}"/>
              </a:ext>
            </a:extLst>
          </p:cNvPr>
          <p:cNvSpPr txBox="1">
            <a:spLocks/>
          </p:cNvSpPr>
          <p:nvPr/>
        </p:nvSpPr>
        <p:spPr>
          <a:xfrm>
            <a:off x="1524000" y="1349104"/>
            <a:ext cx="9144000" cy="5078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6000" dirty="0"/>
              <a:t>Сайт для ресторана (выдуманного)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BEEFAC65-B783-441E-9849-364FFAACF71F}"/>
              </a:ext>
            </a:extLst>
          </p:cNvPr>
          <p:cNvSpPr txBox="1">
            <a:spLocks/>
          </p:cNvSpPr>
          <p:nvPr/>
        </p:nvSpPr>
        <p:spPr>
          <a:xfrm>
            <a:off x="1524000" y="-1272359"/>
            <a:ext cx="9144000" cy="10445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Структура сайта</a:t>
            </a: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279C8505-8AB0-49BC-AF34-312E69F8AF85}"/>
              </a:ext>
            </a:extLst>
          </p:cNvPr>
          <p:cNvSpPr txBox="1">
            <a:spLocks/>
          </p:cNvSpPr>
          <p:nvPr/>
        </p:nvSpPr>
        <p:spPr>
          <a:xfrm>
            <a:off x="1524000" y="7456210"/>
            <a:ext cx="9144000" cy="30403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3200" dirty="0"/>
              <a:t>1-я часть (ознакомительная)</a:t>
            </a:r>
            <a:r>
              <a:rPr lang="en-US" sz="3200" dirty="0"/>
              <a:t>:</a:t>
            </a:r>
            <a:endParaRPr lang="ru-RU" sz="3200" dirty="0"/>
          </a:p>
          <a:p>
            <a:pPr marL="914400" lvl="1" indent="-457200" algn="l">
              <a:buFont typeface="Wingdings" panose="05000000000000000000" pitchFamily="2" charset="2"/>
              <a:buChar char="v"/>
            </a:pPr>
            <a:r>
              <a:rPr lang="ru-RU" sz="2800" dirty="0"/>
              <a:t>Меню блюд</a:t>
            </a:r>
          </a:p>
          <a:p>
            <a:pPr marL="914400" lvl="1" indent="-457200" algn="l">
              <a:buFont typeface="Wingdings" panose="05000000000000000000" pitchFamily="2" charset="2"/>
              <a:buChar char="v"/>
            </a:pPr>
            <a:r>
              <a:rPr lang="ru-RU" sz="2800" dirty="0"/>
              <a:t>Услуги</a:t>
            </a:r>
          </a:p>
          <a:p>
            <a:pPr marL="914400" lvl="1" indent="-457200" algn="l">
              <a:buFont typeface="Wingdings" panose="05000000000000000000" pitchFamily="2" charset="2"/>
              <a:buChar char="v"/>
            </a:pPr>
            <a:r>
              <a:rPr lang="ru-RU" sz="2800" dirty="0"/>
              <a:t>Контакты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3200" dirty="0"/>
              <a:t>2-я часть</a:t>
            </a:r>
            <a:r>
              <a:rPr lang="en-US" sz="3200" dirty="0"/>
              <a:t>:</a:t>
            </a:r>
          </a:p>
          <a:p>
            <a:pPr marL="914400" lvl="1" indent="-457200" algn="l">
              <a:buFont typeface="Wingdings" panose="05000000000000000000" pitchFamily="2" charset="2"/>
              <a:buChar char="v"/>
            </a:pPr>
            <a:r>
              <a:rPr lang="ru-RU" sz="2800" dirty="0"/>
              <a:t>Вход и регистрация</a:t>
            </a:r>
          </a:p>
          <a:p>
            <a:pPr marL="914400" lvl="1" indent="-457200" algn="l">
              <a:buFont typeface="Wingdings" panose="05000000000000000000" pitchFamily="2" charset="2"/>
              <a:buChar char="v"/>
            </a:pPr>
            <a:r>
              <a:rPr lang="ru-RU" sz="2800" dirty="0"/>
              <a:t>Меню заказов, корзина</a:t>
            </a:r>
          </a:p>
          <a:p>
            <a:pPr marL="914400" lvl="1" indent="-457200" algn="l">
              <a:buFont typeface="Wingdings" panose="05000000000000000000" pitchFamily="2" charset="2"/>
              <a:buChar char="v"/>
            </a:pPr>
            <a:r>
              <a:rPr lang="ru-RU" sz="2800" dirty="0"/>
              <a:t>Доставка</a:t>
            </a:r>
          </a:p>
        </p:txBody>
      </p:sp>
    </p:spTree>
    <p:extLst>
      <p:ext uri="{BB962C8B-B14F-4D97-AF65-F5344CB8AC3E}">
        <p14:creationId xmlns:p14="http://schemas.microsoft.com/office/powerpoint/2010/main" val="18776141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B2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14840C7-A5EA-4A58-8AD7-50A4ED1B3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065" y="0"/>
            <a:ext cx="1820522" cy="1082947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F2D91C8-2C14-4ED3-957D-E2FEB1537D7E}"/>
              </a:ext>
            </a:extLst>
          </p:cNvPr>
          <p:cNvSpPr/>
          <p:nvPr/>
        </p:nvSpPr>
        <p:spPr>
          <a:xfrm>
            <a:off x="3755103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dirty="0"/>
          </a:p>
        </p:txBody>
      </p:sp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0BD10463-C1D6-4782-9106-73AB81EE3AB8}"/>
              </a:ext>
            </a:extLst>
          </p:cNvPr>
          <p:cNvSpPr txBox="1">
            <a:spLocks/>
          </p:cNvSpPr>
          <p:nvPr/>
        </p:nvSpPr>
        <p:spPr>
          <a:xfrm>
            <a:off x="1524000" y="-1126994"/>
            <a:ext cx="9144000" cy="10445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Идея</a:t>
            </a:r>
          </a:p>
        </p:txBody>
      </p:sp>
      <p:sp>
        <p:nvSpPr>
          <p:cNvPr id="7" name="Подзаголовок 2">
            <a:extLst>
              <a:ext uri="{FF2B5EF4-FFF2-40B4-BE49-F238E27FC236}">
                <a16:creationId xmlns:a16="http://schemas.microsoft.com/office/drawing/2014/main" id="{FC36AB8C-B6EE-4118-B37F-BB79D3F9BC5D}"/>
              </a:ext>
            </a:extLst>
          </p:cNvPr>
          <p:cNvSpPr txBox="1">
            <a:spLocks/>
          </p:cNvSpPr>
          <p:nvPr/>
        </p:nvSpPr>
        <p:spPr>
          <a:xfrm>
            <a:off x="1524000" y="7064104"/>
            <a:ext cx="9144000" cy="5078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sz="6000" dirty="0"/>
              <a:t>Сайт для ресторана (выдуманного)</a:t>
            </a:r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BEEFAC65-B783-441E-9849-364FFAACF71F}"/>
              </a:ext>
            </a:extLst>
          </p:cNvPr>
          <p:cNvSpPr txBox="1">
            <a:spLocks/>
          </p:cNvSpPr>
          <p:nvPr/>
        </p:nvSpPr>
        <p:spPr>
          <a:xfrm>
            <a:off x="1524000" y="0"/>
            <a:ext cx="9144000" cy="10445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Структура сайта</a:t>
            </a: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279C8505-8AB0-49BC-AF34-312E69F8AF85}"/>
              </a:ext>
            </a:extLst>
          </p:cNvPr>
          <p:cNvSpPr txBox="1">
            <a:spLocks/>
          </p:cNvSpPr>
          <p:nvPr/>
        </p:nvSpPr>
        <p:spPr>
          <a:xfrm>
            <a:off x="1524000" y="1349104"/>
            <a:ext cx="9144000" cy="30403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3200" dirty="0"/>
              <a:t>1-я часть (ознакомительная)</a:t>
            </a:r>
            <a:r>
              <a:rPr lang="en-US" sz="3200" dirty="0"/>
              <a:t>:</a:t>
            </a:r>
            <a:endParaRPr lang="ru-RU" sz="3200" dirty="0"/>
          </a:p>
          <a:p>
            <a:pPr marL="914400" lvl="1" indent="-457200" algn="l">
              <a:buFont typeface="Wingdings" panose="05000000000000000000" pitchFamily="2" charset="2"/>
              <a:buChar char="v"/>
            </a:pPr>
            <a:r>
              <a:rPr lang="ru-RU" sz="2800" dirty="0"/>
              <a:t>Меню блюд</a:t>
            </a:r>
          </a:p>
          <a:p>
            <a:pPr marL="914400" lvl="1" indent="-457200" algn="l">
              <a:buFont typeface="Wingdings" panose="05000000000000000000" pitchFamily="2" charset="2"/>
              <a:buChar char="v"/>
            </a:pPr>
            <a:r>
              <a:rPr lang="ru-RU" sz="2800" dirty="0"/>
              <a:t>Услуги</a:t>
            </a:r>
          </a:p>
          <a:p>
            <a:pPr marL="914400" lvl="1" indent="-457200" algn="l">
              <a:buFont typeface="Wingdings" panose="05000000000000000000" pitchFamily="2" charset="2"/>
              <a:buChar char="v"/>
            </a:pPr>
            <a:r>
              <a:rPr lang="ru-RU" sz="2800" dirty="0"/>
              <a:t>Контакты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3200" dirty="0"/>
              <a:t>2-я часть</a:t>
            </a:r>
            <a:r>
              <a:rPr lang="en-US" sz="3200" dirty="0"/>
              <a:t>:</a:t>
            </a:r>
          </a:p>
          <a:p>
            <a:pPr marL="914400" lvl="1" indent="-457200" algn="l">
              <a:buFont typeface="Wingdings" panose="05000000000000000000" pitchFamily="2" charset="2"/>
              <a:buChar char="v"/>
            </a:pPr>
            <a:r>
              <a:rPr lang="ru-RU" sz="2800" dirty="0"/>
              <a:t>Вход и регистрация</a:t>
            </a:r>
          </a:p>
          <a:p>
            <a:pPr marL="914400" lvl="1" indent="-457200" algn="l">
              <a:buFont typeface="Wingdings" panose="05000000000000000000" pitchFamily="2" charset="2"/>
              <a:buChar char="v"/>
            </a:pPr>
            <a:r>
              <a:rPr lang="ru-RU" sz="2800" dirty="0"/>
              <a:t>Меню заказов, корзина</a:t>
            </a:r>
          </a:p>
          <a:p>
            <a:pPr marL="914400" lvl="1" indent="-457200" algn="l">
              <a:buFont typeface="Wingdings" panose="05000000000000000000" pitchFamily="2" charset="2"/>
              <a:buChar char="v"/>
            </a:pPr>
            <a:r>
              <a:rPr lang="ru-RU" sz="2800" dirty="0"/>
              <a:t>Доставка</a:t>
            </a:r>
          </a:p>
        </p:txBody>
      </p:sp>
      <p:sp>
        <p:nvSpPr>
          <p:cNvPr id="9" name="Подзаголовок 8">
            <a:extLst>
              <a:ext uri="{FF2B5EF4-FFF2-40B4-BE49-F238E27FC236}">
                <a16:creationId xmlns:a16="http://schemas.microsoft.com/office/drawing/2014/main" id="{8C52A815-A190-4652-9C7F-76C300ABB8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28912"/>
            <a:ext cx="9144000" cy="1655762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3" name="Заголовок 12">
            <a:extLst>
              <a:ext uri="{FF2B5EF4-FFF2-40B4-BE49-F238E27FC236}">
                <a16:creationId xmlns:a16="http://schemas.microsoft.com/office/drawing/2014/main" id="{7A499FD9-C196-428E-89F1-C73858885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7036"/>
            <a:ext cx="9144000" cy="23876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C93D66A9-68A5-44E0-8B34-AFF4D12E0C4E}"/>
              </a:ext>
            </a:extLst>
          </p:cNvPr>
          <p:cNvSpPr txBox="1">
            <a:spLocks/>
          </p:cNvSpPr>
          <p:nvPr/>
        </p:nvSpPr>
        <p:spPr>
          <a:xfrm>
            <a:off x="1524000" y="-1085784"/>
            <a:ext cx="9144000" cy="10445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Оформление сайта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821F9F3-14E7-4232-BAC3-79D85A125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8141112" y="1492581"/>
            <a:ext cx="6885045" cy="3872838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19E78BF-4F48-47B2-A6CC-CEFDD6F264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5417562" y="1492581"/>
            <a:ext cx="6885045" cy="387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78586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B2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14840C7-A5EA-4A58-8AD7-50A4ED1B3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065" y="0"/>
            <a:ext cx="1820522" cy="1082947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F2D91C8-2C14-4ED3-957D-E2FEB1537D7E}"/>
              </a:ext>
            </a:extLst>
          </p:cNvPr>
          <p:cNvSpPr/>
          <p:nvPr/>
        </p:nvSpPr>
        <p:spPr>
          <a:xfrm>
            <a:off x="3755103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dirty="0"/>
          </a:p>
        </p:txBody>
      </p:sp>
      <p:sp>
        <p:nvSpPr>
          <p:cNvPr id="8" name="Заголовок 1">
            <a:extLst>
              <a:ext uri="{FF2B5EF4-FFF2-40B4-BE49-F238E27FC236}">
                <a16:creationId xmlns:a16="http://schemas.microsoft.com/office/drawing/2014/main" id="{BEEFAC65-B783-441E-9849-364FFAACF71F}"/>
              </a:ext>
            </a:extLst>
          </p:cNvPr>
          <p:cNvSpPr txBox="1">
            <a:spLocks/>
          </p:cNvSpPr>
          <p:nvPr/>
        </p:nvSpPr>
        <p:spPr>
          <a:xfrm>
            <a:off x="1524000" y="-1104580"/>
            <a:ext cx="9144000" cy="10445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Структура сайта</a:t>
            </a:r>
          </a:p>
        </p:txBody>
      </p:sp>
      <p:sp>
        <p:nvSpPr>
          <p:cNvPr id="10" name="Подзаголовок 2">
            <a:extLst>
              <a:ext uri="{FF2B5EF4-FFF2-40B4-BE49-F238E27FC236}">
                <a16:creationId xmlns:a16="http://schemas.microsoft.com/office/drawing/2014/main" id="{279C8505-8AB0-49BC-AF34-312E69F8AF85}"/>
              </a:ext>
            </a:extLst>
          </p:cNvPr>
          <p:cNvSpPr txBox="1">
            <a:spLocks/>
          </p:cNvSpPr>
          <p:nvPr/>
        </p:nvSpPr>
        <p:spPr>
          <a:xfrm>
            <a:off x="1524000" y="7159969"/>
            <a:ext cx="9144000" cy="304034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3200" dirty="0"/>
              <a:t>1-я часть (ознакомительная)</a:t>
            </a:r>
            <a:r>
              <a:rPr lang="en-US" sz="3200" dirty="0"/>
              <a:t>:</a:t>
            </a:r>
            <a:endParaRPr lang="ru-RU" sz="3200" dirty="0"/>
          </a:p>
          <a:p>
            <a:pPr marL="914400" lvl="1" indent="-457200" algn="l">
              <a:buFont typeface="Wingdings" panose="05000000000000000000" pitchFamily="2" charset="2"/>
              <a:buChar char="v"/>
            </a:pPr>
            <a:r>
              <a:rPr lang="ru-RU" sz="2800" dirty="0"/>
              <a:t>Меню блюд</a:t>
            </a:r>
          </a:p>
          <a:p>
            <a:pPr marL="914400" lvl="1" indent="-457200" algn="l">
              <a:buFont typeface="Wingdings" panose="05000000000000000000" pitchFamily="2" charset="2"/>
              <a:buChar char="v"/>
            </a:pPr>
            <a:r>
              <a:rPr lang="ru-RU" sz="2800" dirty="0"/>
              <a:t>Услуги</a:t>
            </a:r>
          </a:p>
          <a:p>
            <a:pPr marL="914400" lvl="1" indent="-457200" algn="l">
              <a:buFont typeface="Wingdings" panose="05000000000000000000" pitchFamily="2" charset="2"/>
              <a:buChar char="v"/>
            </a:pPr>
            <a:r>
              <a:rPr lang="ru-RU" sz="2800" dirty="0"/>
              <a:t>Контакты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ru-RU" sz="3200" dirty="0"/>
              <a:t>2-я часть</a:t>
            </a:r>
            <a:r>
              <a:rPr lang="en-US" sz="3200" dirty="0"/>
              <a:t>:</a:t>
            </a:r>
          </a:p>
          <a:p>
            <a:pPr marL="914400" lvl="1" indent="-457200" algn="l">
              <a:buFont typeface="Wingdings" panose="05000000000000000000" pitchFamily="2" charset="2"/>
              <a:buChar char="v"/>
            </a:pPr>
            <a:r>
              <a:rPr lang="ru-RU" sz="2800" dirty="0"/>
              <a:t>Вход и регистрация</a:t>
            </a:r>
          </a:p>
          <a:p>
            <a:pPr marL="914400" lvl="1" indent="-457200" algn="l">
              <a:buFont typeface="Wingdings" panose="05000000000000000000" pitchFamily="2" charset="2"/>
              <a:buChar char="v"/>
            </a:pPr>
            <a:r>
              <a:rPr lang="ru-RU" sz="2800" dirty="0"/>
              <a:t>Меню заказов, корзина</a:t>
            </a:r>
          </a:p>
          <a:p>
            <a:pPr marL="914400" lvl="1" indent="-457200" algn="l">
              <a:buFont typeface="Wingdings" panose="05000000000000000000" pitchFamily="2" charset="2"/>
              <a:buChar char="v"/>
            </a:pPr>
            <a:r>
              <a:rPr lang="ru-RU" sz="2800" dirty="0"/>
              <a:t>Доставка</a:t>
            </a:r>
          </a:p>
        </p:txBody>
      </p:sp>
      <p:sp>
        <p:nvSpPr>
          <p:cNvPr id="9" name="Подзаголовок 8">
            <a:extLst>
              <a:ext uri="{FF2B5EF4-FFF2-40B4-BE49-F238E27FC236}">
                <a16:creationId xmlns:a16="http://schemas.microsoft.com/office/drawing/2014/main" id="{8C52A815-A190-4652-9C7F-76C300ABB8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49839" y="-4213764"/>
            <a:ext cx="9144000" cy="1655762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3" name="Заголовок 12">
            <a:extLst>
              <a:ext uri="{FF2B5EF4-FFF2-40B4-BE49-F238E27FC236}">
                <a16:creationId xmlns:a16="http://schemas.microsoft.com/office/drawing/2014/main" id="{7A499FD9-C196-428E-89F1-C738588853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49839" y="-6684965"/>
            <a:ext cx="9144000" cy="2387600"/>
          </a:xfrm>
        </p:spPr>
        <p:txBody>
          <a:bodyPr/>
          <a:lstStyle/>
          <a:p>
            <a:endParaRPr lang="ru-RU" dirty="0"/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C93D66A9-68A5-44E0-8B34-AFF4D12E0C4E}"/>
              </a:ext>
            </a:extLst>
          </p:cNvPr>
          <p:cNvSpPr txBox="1">
            <a:spLocks/>
          </p:cNvSpPr>
          <p:nvPr/>
        </p:nvSpPr>
        <p:spPr>
          <a:xfrm>
            <a:off x="1729390" y="0"/>
            <a:ext cx="8733220" cy="10445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Оформление сайта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821F9F3-14E7-4232-BAC3-79D85A125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9390" y="972782"/>
            <a:ext cx="8733220" cy="4912436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2C28633-6F0F-4551-A633-61BD78396D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5919421" y="1492581"/>
            <a:ext cx="6885046" cy="3872838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4E13001-F6A8-4839-8F1D-DAE202DDBE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3186349" y="1492581"/>
            <a:ext cx="6885046" cy="3872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4076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B2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14840C7-A5EA-4A58-8AD7-50A4ED1B3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065" y="0"/>
            <a:ext cx="1820522" cy="1082947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F2D91C8-2C14-4ED3-957D-E2FEB1537D7E}"/>
              </a:ext>
            </a:extLst>
          </p:cNvPr>
          <p:cNvSpPr/>
          <p:nvPr/>
        </p:nvSpPr>
        <p:spPr>
          <a:xfrm>
            <a:off x="3755103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dirty="0"/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C93D66A9-68A5-44E0-8B34-AFF4D12E0C4E}"/>
              </a:ext>
            </a:extLst>
          </p:cNvPr>
          <p:cNvSpPr txBox="1">
            <a:spLocks/>
          </p:cNvSpPr>
          <p:nvPr/>
        </p:nvSpPr>
        <p:spPr>
          <a:xfrm>
            <a:off x="1729390" y="0"/>
            <a:ext cx="8733220" cy="10445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Оформление сайта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821F9F3-14E7-4232-BAC3-79D85A125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23326" y="1492269"/>
            <a:ext cx="6885047" cy="3872839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2C28633-6F0F-4551-A633-61BD78396D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9390" y="971143"/>
            <a:ext cx="8733220" cy="4912436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4E13001-F6A8-4839-8F1D-DAE202DDBE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5916372" y="1490942"/>
            <a:ext cx="6885046" cy="387283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77CC62A-F900-4ABF-B32D-05B9013B73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13177629" y="1493274"/>
            <a:ext cx="6880899" cy="387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4247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B2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14840C7-A5EA-4A58-8AD7-50A4ED1B3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065" y="0"/>
            <a:ext cx="1820522" cy="1082947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F2D91C8-2C14-4ED3-957D-E2FEB1537D7E}"/>
              </a:ext>
            </a:extLst>
          </p:cNvPr>
          <p:cNvSpPr/>
          <p:nvPr/>
        </p:nvSpPr>
        <p:spPr>
          <a:xfrm>
            <a:off x="3755103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dirty="0"/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C93D66A9-68A5-44E0-8B34-AFF4D12E0C4E}"/>
              </a:ext>
            </a:extLst>
          </p:cNvPr>
          <p:cNvSpPr txBox="1">
            <a:spLocks/>
          </p:cNvSpPr>
          <p:nvPr/>
        </p:nvSpPr>
        <p:spPr>
          <a:xfrm>
            <a:off x="1729390" y="0"/>
            <a:ext cx="8733220" cy="10445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Оформление сайта</a:t>
            </a:r>
          </a:p>
        </p:txBody>
      </p:sp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C821F9F3-14E7-4232-BAC3-79D85A125C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66600" y="1490942"/>
            <a:ext cx="6885047" cy="3872839"/>
          </a:xfrm>
          <a:prstGeom prst="rect">
            <a:avLst/>
          </a:prstGeom>
        </p:spPr>
      </p:pic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2C28633-6F0F-4551-A633-61BD78396DC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01196" y="1490942"/>
            <a:ext cx="6885046" cy="3872839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4E13001-F6A8-4839-8F1D-DAE202DDBE3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3973" y="972432"/>
            <a:ext cx="8728637" cy="490985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77CC62A-F900-4ABF-B32D-05B9013B73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-5885512" y="1537831"/>
            <a:ext cx="6880899" cy="3870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51985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B2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14840C7-A5EA-4A58-8AD7-50A4ED1B3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065" y="0"/>
            <a:ext cx="1820522" cy="1082947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F2D91C8-2C14-4ED3-957D-E2FEB1537D7E}"/>
              </a:ext>
            </a:extLst>
          </p:cNvPr>
          <p:cNvSpPr/>
          <p:nvPr/>
        </p:nvSpPr>
        <p:spPr>
          <a:xfrm>
            <a:off x="3755103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dirty="0"/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C93D66A9-68A5-44E0-8B34-AFF4D12E0C4E}"/>
              </a:ext>
            </a:extLst>
          </p:cNvPr>
          <p:cNvSpPr txBox="1">
            <a:spLocks/>
          </p:cNvSpPr>
          <p:nvPr/>
        </p:nvSpPr>
        <p:spPr>
          <a:xfrm>
            <a:off x="1729390" y="0"/>
            <a:ext cx="8733220" cy="10445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Оформление сайта</a:t>
            </a: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52C28633-6F0F-4551-A633-61BD78396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7907" y="1490941"/>
            <a:ext cx="6885046" cy="3872839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4E13001-F6A8-4839-8F1D-DAE202DDBE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223326" y="1490941"/>
            <a:ext cx="6880901" cy="387050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77CC62A-F900-4ABF-B32D-05B9013B73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9390" y="968898"/>
            <a:ext cx="8737051" cy="49145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62730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2B2B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E14840C7-A5EA-4A58-8AD7-50A4ED1B35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3065" y="0"/>
            <a:ext cx="1820522" cy="1082947"/>
          </a:xfrm>
          <a:prstGeom prst="rect">
            <a:avLst/>
          </a:prstGeom>
        </p:spPr>
      </p:pic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F2D91C8-2C14-4ED3-957D-E2FEB1537D7E}"/>
              </a:ext>
            </a:extLst>
          </p:cNvPr>
          <p:cNvSpPr/>
          <p:nvPr/>
        </p:nvSpPr>
        <p:spPr>
          <a:xfrm>
            <a:off x="3755103" y="3244334"/>
            <a:ext cx="1847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endParaRPr lang="ru-RU" dirty="0"/>
          </a:p>
        </p:txBody>
      </p:sp>
      <p:sp>
        <p:nvSpPr>
          <p:cNvPr id="14" name="Заголовок 1">
            <a:extLst>
              <a:ext uri="{FF2B5EF4-FFF2-40B4-BE49-F238E27FC236}">
                <a16:creationId xmlns:a16="http://schemas.microsoft.com/office/drawing/2014/main" id="{C93D66A9-68A5-44E0-8B34-AFF4D12E0C4E}"/>
              </a:ext>
            </a:extLst>
          </p:cNvPr>
          <p:cNvSpPr txBox="1">
            <a:spLocks/>
          </p:cNvSpPr>
          <p:nvPr/>
        </p:nvSpPr>
        <p:spPr>
          <a:xfrm>
            <a:off x="1729390" y="-1268361"/>
            <a:ext cx="8733220" cy="104457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/>
              <a:t>Оформление сайта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4E13001-F6A8-4839-8F1D-DAE202DDBE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44315" y="1490630"/>
            <a:ext cx="6880901" cy="387050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77CC62A-F900-4ABF-B32D-05B9013B73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93739" y="1490630"/>
            <a:ext cx="6880901" cy="3870507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A4F6BFB-9D43-4AFB-B70E-DF67E829B2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26793" y="-746074"/>
            <a:ext cx="12245586" cy="8967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691000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</TotalTime>
  <Words>122</Words>
  <Application>Microsoft Office PowerPoint</Application>
  <PresentationFormat>Широкоэкранный</PresentationFormat>
  <Paragraphs>43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Wingdings</vt:lpstr>
      <vt:lpstr>Тема Office</vt:lpstr>
      <vt:lpstr>WEB проект</vt:lpstr>
      <vt:lpstr>WEB проект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Max Shes</dc:creator>
  <cp:lastModifiedBy>Max Shes</cp:lastModifiedBy>
  <cp:revision>12</cp:revision>
  <dcterms:created xsi:type="dcterms:W3CDTF">2025-05-16T18:01:52Z</dcterms:created>
  <dcterms:modified xsi:type="dcterms:W3CDTF">2025-05-17T15:01:32Z</dcterms:modified>
</cp:coreProperties>
</file>