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FEA5D-33BC-4E7E-B7A5-89738528005D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FA73-9C77-408C-BB19-E5204DDEB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09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FA73-9C77-408C-BB19-E5204DDEBE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48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FA73-9C77-408C-BB19-E5204DDEBE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0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FA73-9C77-408C-BB19-E5204DDEBE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7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50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97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76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1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8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7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97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3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CA76-A3A5-4675-B6AF-C4D442C2847F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9756-297B-4592-B332-5EC97B09E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dnd/bas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Drag </a:t>
            </a:r>
            <a:r>
              <a:rPr lang="en-US" smtClean="0"/>
              <a:t>And Drop</a:t>
            </a:r>
            <a:br>
              <a:rPr lang="en-US" smtClean="0"/>
            </a:br>
            <a:r>
              <a:rPr lang="en-US" smtClean="0"/>
              <a:t> </a:t>
            </a:r>
            <a:r>
              <a:rPr lang="ru-RU" dirty="0" smtClean="0"/>
              <a:t>и </a:t>
            </a:r>
            <a:r>
              <a:rPr lang="en-US" dirty="0"/>
              <a:t>J</a:t>
            </a:r>
            <a:r>
              <a:rPr lang="en-US" dirty="0" smtClean="0"/>
              <a:t>ava 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04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02" y="365125"/>
            <a:ext cx="9863795" cy="60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r>
              <a:rPr lang="ru-RU" dirty="0"/>
              <a:t>Drag’n’Drop – это возможность захватить мышью элемент и перенести его. В свое время это было замечательным открытием в области интерфейсов, которое позволило упростить большое количество операций.</a:t>
            </a:r>
          </a:p>
          <a:p>
            <a:r>
              <a:rPr lang="ru-RU" dirty="0"/>
              <a:t>Перенос мышкой может заменить целую последовательность кликов. И, самое главное, он упрощает внешний вид интерфейса: функции, реализуемые через Drag’n’Drop, в ином случае потребовали бы дополнительных полей, виджетов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88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Отличия от </a:t>
            </a:r>
            <a:r>
              <a:rPr lang="en-US" sz="3600" dirty="0" smtClean="0"/>
              <a:t>HTML5 Drag’n’Drop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современном стандарте HTML5 есть поддержка Drag’n’Drop при помощи </a:t>
            </a:r>
            <a:r>
              <a:rPr lang="ru-RU" sz="2000" dirty="0">
                <a:hlinkClick r:id="rId3"/>
              </a:rPr>
              <a:t>специальных событий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Эти события поддерживаются всеми современными браузерами, и у них есть свои интересные особенности, например, можно перетащить файл в браузер, так что JS получит доступ к его содержимому. Они заслуживают отдельного рассмотрения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Но в плане именно Drag’n’Drop у них есть существенные ограничения. Например, нельзя организовать перенос «только по горизонтали» или «только по вертикали». Также нельзя ограничить перенос внутри заданной зоны. Есть и другие интерфейсные задачи, которые такими встроенными событиями нереализуемы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Поэтому здесь мы будем рассматривать Drag’n’Drop при помощи событий мыши.</a:t>
            </a:r>
            <a:endParaRPr lang="ru-RU" sz="2000" dirty="0" smtClean="0"/>
          </a:p>
          <a:p>
            <a:r>
              <a:rPr lang="ru-RU" sz="2000" dirty="0"/>
              <a:t>Рассматриваемые приёмы, вообще говоря, применяются не только в Drag’n’Drop, но и для любых интерфейсных взаимодействий вида «захватить – потянуть – отпустить</a:t>
            </a:r>
            <a:r>
              <a:rPr lang="ru-RU" sz="2000" dirty="0" smtClean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406560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Алгоритм </a:t>
            </a:r>
            <a:r>
              <a:rPr lang="en-US" sz="3600" dirty="0"/>
              <a:t>Drag’n’Drop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Основной алгоритм Drag’n’Drop выглядит так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Отслеживаем нажатие кнопки мыши на переносимом элементе при помощи события mousedown.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нажатии – подготовить элемент к перемещению.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Далее отслеживаем движение мыши через mousemove и передвигаем переносимый элемент на новые координаты путём смены left/top и position:absolute.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отпускании кнопки мыши, то есть наступлении события mouseup – остановить перенос элемента и произвести все действия, связанные с окончанием Drag’n’Drop.</a:t>
            </a:r>
          </a:p>
          <a:p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383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 с мячиком….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58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293" y="327025"/>
            <a:ext cx="4807431" cy="61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9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303" y="1600200"/>
            <a:ext cx="808346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Итог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Мы рассмотрели «минимальный каркас» </a:t>
            </a:r>
            <a:r>
              <a:rPr lang="ru-RU" sz="2000" dirty="0" smtClean="0"/>
              <a:t>Drag'n'Drop</a:t>
            </a:r>
            <a:r>
              <a:rPr lang="ru-RU" sz="2000" dirty="0"/>
              <a:t>.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Его компоненты</a:t>
            </a:r>
            <a:r>
              <a:rPr lang="ru-RU" sz="2000" dirty="0" smtClean="0"/>
              <a:t>:</a:t>
            </a:r>
          </a:p>
          <a:p>
            <a:r>
              <a:rPr lang="ru-RU" sz="2000" dirty="0"/>
              <a:t>События </a:t>
            </a:r>
            <a:r>
              <a:rPr lang="en-US" sz="2000" dirty="0"/>
              <a:t>ball.mousedown → document.mousemove → ball.mouseup.</a:t>
            </a:r>
          </a:p>
          <a:p>
            <a:r>
              <a:rPr lang="ru-RU" sz="2000" dirty="0"/>
              <a:t>Передвижение с учётом изначального сдвига </a:t>
            </a:r>
            <a:r>
              <a:rPr lang="en-US" sz="2000" dirty="0"/>
              <a:t>shiftX/</a:t>
            </a:r>
            <a:r>
              <a:rPr lang="en-US" sz="2000" dirty="0" err="1"/>
              <a:t>shiftY</a:t>
            </a:r>
            <a:r>
              <a:rPr lang="en-US" sz="2000" dirty="0"/>
              <a:t>.</a:t>
            </a:r>
          </a:p>
          <a:p>
            <a:r>
              <a:rPr lang="ru-RU" sz="2000" dirty="0"/>
              <a:t>Отмена действия браузера по событию </a:t>
            </a:r>
            <a:r>
              <a:rPr lang="en-US" sz="2000" dirty="0"/>
              <a:t>dragstart.</a:t>
            </a:r>
          </a:p>
          <a:p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0460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366837"/>
            <a:ext cx="7715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9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114</Words>
  <Application>Microsoft Office PowerPoint</Application>
  <PresentationFormat>Широкоэкранный</PresentationFormat>
  <Paragraphs>25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Drag And Drop  и Java Script</vt:lpstr>
      <vt:lpstr>Презентация PowerPoint</vt:lpstr>
      <vt:lpstr>Отличия от HTML5 Drag’n’Drop</vt:lpstr>
      <vt:lpstr>Алгоритм Drag’n’Drop</vt:lpstr>
      <vt:lpstr>Презентация PowerPoint</vt:lpstr>
      <vt:lpstr>Презентация PowerPoint</vt:lpstr>
      <vt:lpstr>Презентация PowerPoint</vt:lpstr>
      <vt:lpstr>Итог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и Java Script</dc:title>
  <dc:creator>Анатолий Марченко</dc:creator>
  <cp:lastModifiedBy>Анатолий Марченко</cp:lastModifiedBy>
  <cp:revision>7</cp:revision>
  <dcterms:created xsi:type="dcterms:W3CDTF">2018-07-03T21:33:48Z</dcterms:created>
  <dcterms:modified xsi:type="dcterms:W3CDTF">2018-07-03T23:39:12Z</dcterms:modified>
</cp:coreProperties>
</file>