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E9D48-02C8-41AD-BC75-1296C376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F3600C-F7FE-4AD8-9CE0-173CA385C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13ED0-9E3B-43BF-8671-7FA53CF9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9989D-F261-45CC-B825-1832DD12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65A79-3242-41BB-ABEA-BC5B1739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5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27B68-1B42-4ADF-B23A-ECBCECE0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68B683-DA93-44E8-A0EA-E05B582E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EE82F-B304-48C1-A694-F7101329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F6EE7-2FFB-4075-AAC7-6FD972C0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AC2FD-2EE7-4500-A1CF-8F090FB0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C89DED-C1B7-4B87-A2BF-F21EC8AB9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08C0BC-85AA-4662-B816-2701D54C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B1B7A-FF85-4AA2-8574-6682639F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F663E-1505-47F6-9C47-53C9FC97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AB064-36D8-4ADC-A299-656CACA0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D0496-63FC-40EB-8E57-E01FC585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B9CD9-EB5D-463F-8989-B226236C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B9088-0FD0-4F35-998A-C78174C8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55645-B511-4DCA-882C-6072AC29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674F-404D-4C94-8C67-2064F6B7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0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6D002-9B2C-4EF9-AB17-BF53C89D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4036E-4741-479F-A83F-835A9309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BFF90-04A1-464D-A36C-A0568FB5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3D237-DC10-4814-9924-97107DEB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223B9-0F50-4687-AAE8-5C5AECFC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DC157-A4FF-45BA-92D2-D6B0DB5C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A6671-8808-4250-998E-A6E3EC1A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5A19B3-B0E4-4E76-86D9-27190E71E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F8DED-6C0A-41F7-B229-1370634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FAD86-7BD1-4E8D-9B87-DB34B169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D48857-E24A-4E21-93AE-E88613E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CC1B7-BC27-440F-B70D-DBC59B96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87FF3-5440-4D63-953B-45D1D617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62882A-2D76-4B75-A59B-1048AC90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B784B9-B118-41EA-ADE4-3CDB079B7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52BA2B-BD2D-4E6E-82D4-D933A6D9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76AAF1-E563-4D6C-8EA3-5C2AF364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A92B4C-B728-4B44-B3E7-591DEF20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A803D8-95FE-4143-AEEC-E5D721EF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05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9F89C-C969-4EDE-B207-B0BD88D2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B76432-7ED6-410E-A5C7-2DA73665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A02A0-50B5-480F-804A-9CCB041B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D62D27-8772-4A40-B096-D30A2A6D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5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956D4D-087B-43E7-83DC-4763EC4F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41D516-DFE4-4E9A-883E-CA56CEC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E454DC-B2A8-4561-B270-9099875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C0539-7478-4C38-8F0E-EEEE2EAC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E0C61-F466-4660-8453-954F3A69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99C273-8EE5-43AF-BE9A-8FD1AD95B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BE59F5-092B-4A09-8D7E-C8E57BB4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40AC10-F97A-4232-8397-55548DA4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2974C-45A2-4550-8CFD-D36243A6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21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CC4E-04CE-41E6-8D72-C46482EB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667333-FA9B-4335-AD28-08C44A10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C4C986-243E-48E3-8C0C-AB22DFB5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C9DE85-A281-4690-A3B8-AABAE24B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15E7C-40AF-45FD-A4B6-A1D669F5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D5B3A5-61F4-4CEE-98C9-EF55807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89E2-2885-49A4-A289-73A8CEB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1CD197-FF44-45C1-BB5F-C02DD336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096C2-27A2-40C5-89F8-D0266E335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19C3-788F-45C3-8E60-8EC9D9A741D3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EEC39-FA95-4B39-866C-658D6BF5A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9B802-AB0C-4C3D-8332-13C4CDAA2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1CED-2B61-4B7E-974C-EF8A4EA5B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0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26A5E-0FFF-40BD-AB8E-0F71EDC35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453" y="233721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Применение техник Выделение вычислений и Улучшение структуры действий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CB8FA2-0B3E-46C9-BCE4-42262E247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4900" y="4413407"/>
            <a:ext cx="3301285" cy="1655762"/>
          </a:xfrm>
        </p:spPr>
        <p:txBody>
          <a:bodyPr/>
          <a:lstStyle/>
          <a:p>
            <a:pPr algn="l"/>
            <a:r>
              <a:rPr lang="ru-RU" dirty="0"/>
              <a:t>Презентацию подготовил Магистрант группы ИВТ-1 МО </a:t>
            </a:r>
            <a:r>
              <a:rPr lang="ru-RU" dirty="0" err="1"/>
              <a:t>Язынин</a:t>
            </a:r>
            <a:r>
              <a:rPr lang="ru-RU" dirty="0"/>
              <a:t> Сергей</a:t>
            </a:r>
          </a:p>
        </p:txBody>
      </p:sp>
    </p:spTree>
    <p:extLst>
      <p:ext uri="{BB962C8B-B14F-4D97-AF65-F5344CB8AC3E}">
        <p14:creationId xmlns:p14="http://schemas.microsoft.com/office/powerpoint/2010/main" val="42450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16BCF-50E7-40A5-A11C-AFBD3CD1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4" y="60968"/>
            <a:ext cx="10515600" cy="628221"/>
          </a:xfrm>
        </p:spPr>
        <p:txBody>
          <a:bodyPr>
            <a:noAutofit/>
          </a:bodyPr>
          <a:lstStyle/>
          <a:p>
            <a:r>
              <a:rPr lang="ru-RU" b="1" dirty="0">
                <a:latin typeface="system-ui"/>
              </a:rPr>
              <a:t>Исходный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80C43-ADD3-4944-A5F6-16540A86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303" y="5789248"/>
            <a:ext cx="4360572" cy="1007784"/>
          </a:xfrm>
        </p:spPr>
        <p:txBody>
          <a:bodyPr>
            <a:no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calc_age</a:t>
            </a:r>
            <a:r>
              <a:rPr lang="ru-RU" sz="1400" dirty="0"/>
              <a:t> возвращает отсортированный массив пар</a:t>
            </a:r>
            <a:r>
              <a:rPr lang="en-US" sz="1400" dirty="0"/>
              <a:t> </a:t>
            </a:r>
            <a:r>
              <a:rPr lang="ru-RU" sz="1400" i="0" dirty="0">
                <a:solidFill>
                  <a:srgbClr val="1F1F1F"/>
                </a:solidFill>
                <a:effectLst/>
              </a:rPr>
              <a:t>список пар (&lt;возраст&gt;, &lt;количество друзей с таким возрастом&gt;), отсортированный по убыванию по второму ключу (количество друзей) и по возрастанию по первому ключу (возраст)</a:t>
            </a:r>
            <a:endParaRPr lang="en-US" sz="1400" i="0" dirty="0">
              <a:solidFill>
                <a:srgbClr val="1F1F1F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41154-D353-47E2-9E9B-C1540E76F50C}"/>
              </a:ext>
            </a:extLst>
          </p:cNvPr>
          <p:cNvSpPr txBox="1"/>
          <p:nvPr/>
        </p:nvSpPr>
        <p:spPr>
          <a:xfrm>
            <a:off x="378854" y="5862326"/>
            <a:ext cx="490439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Методы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get_user_id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get_friends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вспомогательные функции, которые делают запрос к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получают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список друзей соответственно.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561A68-A354-475C-96C4-291B4845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03" y="801533"/>
            <a:ext cx="4245736" cy="487537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02C4473-3B52-4073-8655-FB02AEAF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5" y="801533"/>
            <a:ext cx="3992793" cy="48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D69C2-B5BA-472A-A23F-9FC06CEC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68" y="12952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24292E"/>
                </a:solidFill>
                <a:latin typeface="system-ui"/>
              </a:rPr>
              <a:t>Выделе</a:t>
            </a:r>
            <a:r>
              <a:rPr lang="ru-RU" b="1" i="0" dirty="0">
                <a:solidFill>
                  <a:srgbClr val="24292E"/>
                </a:solidFill>
                <a:effectLst/>
                <a:latin typeface="system-ui"/>
              </a:rPr>
              <a:t>ние вычислений из функций</a:t>
            </a:r>
            <a:r>
              <a:rPr lang="en-US" b="1" i="0" dirty="0">
                <a:solidFill>
                  <a:srgbClr val="24292E"/>
                </a:solidFill>
                <a:effectLst/>
                <a:latin typeface="system-ui"/>
              </a:rPr>
              <a:t>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system-ui"/>
              </a:rPr>
              <a:t>get_user_id</a:t>
            </a:r>
            <a:r>
              <a:rPr lang="en-US" b="1" i="0" dirty="0">
                <a:solidFill>
                  <a:srgbClr val="24292E"/>
                </a:solidFill>
                <a:effectLst/>
                <a:latin typeface="system-ui"/>
              </a:rPr>
              <a:t> </a:t>
            </a:r>
            <a:r>
              <a:rPr lang="ru-RU" b="1" i="0" dirty="0">
                <a:solidFill>
                  <a:srgbClr val="24292E"/>
                </a:solidFill>
                <a:effectLst/>
                <a:latin typeface="system-ui"/>
              </a:rPr>
              <a:t>и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system-ui"/>
              </a:rPr>
              <a:t>get_friends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665E24-22CA-4A53-AE9B-8A104871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65" y="1455089"/>
            <a:ext cx="3038899" cy="4607054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488F99C4-F1CF-4301-867C-74CCF696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48" y="1825625"/>
            <a:ext cx="3933851" cy="4351338"/>
          </a:xfrm>
        </p:spPr>
        <p:txBody>
          <a:bodyPr/>
          <a:lstStyle/>
          <a:p>
            <a:r>
              <a:rPr lang="ru-RU" dirty="0"/>
              <a:t>Выделяем методы </a:t>
            </a:r>
            <a:r>
              <a:rPr lang="en-US" dirty="0" err="1"/>
              <a:t>get_user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get_friends_items</a:t>
            </a:r>
            <a:r>
              <a:rPr lang="en-US" dirty="0"/>
              <a:t>, </a:t>
            </a:r>
            <a:r>
              <a:rPr lang="ru-RU" dirty="0"/>
              <a:t>которые</a:t>
            </a:r>
            <a:r>
              <a:rPr lang="en-US" dirty="0"/>
              <a:t> </a:t>
            </a:r>
            <a:r>
              <a:rPr lang="ru-RU" dirty="0"/>
              <a:t>получают на вход объект </a:t>
            </a:r>
            <a:r>
              <a:rPr lang="en-US" dirty="0"/>
              <a:t>response, </a:t>
            </a:r>
            <a:r>
              <a:rPr lang="ru-RU" dirty="0"/>
              <a:t>преобразуют его в </a:t>
            </a:r>
            <a:r>
              <a:rPr lang="en-US" dirty="0"/>
              <a:t>json </a:t>
            </a:r>
            <a:r>
              <a:rPr lang="ru-RU" dirty="0"/>
              <a:t>и возвращают извлеченные из него данные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FDEF0-FB13-46E7-B184-F028C3E73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" y="1455089"/>
            <a:ext cx="2903588" cy="4607054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0C9D2C5-8236-4D9C-90F1-B600FE2DFF6E}"/>
              </a:ext>
            </a:extLst>
          </p:cNvPr>
          <p:cNvSpPr/>
          <p:nvPr/>
        </p:nvSpPr>
        <p:spPr>
          <a:xfrm>
            <a:off x="3077324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7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528B9-F694-4B50-81D1-79F3CE5C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36313"/>
            <a:ext cx="10515600" cy="935554"/>
          </a:xfrm>
        </p:spPr>
        <p:txBody>
          <a:bodyPr>
            <a:normAutofit fontScale="90000"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system-ui"/>
              </a:rPr>
              <a:t>Выделение вычислений из </a:t>
            </a:r>
            <a:r>
              <a:rPr lang="ru-RU" b="1" dirty="0">
                <a:solidFill>
                  <a:srgbClr val="000000"/>
                </a:solidFill>
                <a:latin typeface="system-ui"/>
              </a:rPr>
              <a:t>функции </a:t>
            </a:r>
            <a:r>
              <a:rPr lang="en-US" b="1" dirty="0" err="1">
                <a:solidFill>
                  <a:srgbClr val="000000"/>
                </a:solidFill>
                <a:latin typeface="system-ui"/>
              </a:rPr>
              <a:t>calc_age</a:t>
            </a:r>
            <a:endParaRPr lang="ru-RU" b="1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859B3-501A-4DDF-BCAC-574F2453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" y="971867"/>
            <a:ext cx="3127512" cy="49577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A3514B-3326-4C31-892C-5DB4851A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44" y="2910795"/>
            <a:ext cx="993734" cy="518205"/>
          </a:xfrm>
          <a:prstGeom prst="rect">
            <a:avLst/>
          </a:prstGeom>
        </p:spPr>
      </p:pic>
      <p:sp>
        <p:nvSpPr>
          <p:cNvPr id="11" name="Объект 3">
            <a:extLst>
              <a:ext uri="{FF2B5EF4-FFF2-40B4-BE49-F238E27FC236}">
                <a16:creationId xmlns:a16="http://schemas.microsoft.com/office/drawing/2014/main" id="{26783162-7F9B-4F4F-BA1A-6B13E556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219" y="1145383"/>
            <a:ext cx="4274015" cy="5031580"/>
          </a:xfrm>
        </p:spPr>
        <p:txBody>
          <a:bodyPr/>
          <a:lstStyle/>
          <a:p>
            <a:r>
              <a:rPr lang="ru-RU" dirty="0"/>
              <a:t>Из метода </a:t>
            </a:r>
            <a:r>
              <a:rPr lang="en-US" dirty="0" err="1"/>
              <a:t>calc_age</a:t>
            </a:r>
            <a:r>
              <a:rPr lang="en-US" dirty="0"/>
              <a:t> </a:t>
            </a:r>
            <a:r>
              <a:rPr lang="ru-RU" dirty="0"/>
              <a:t>выделяем</a:t>
            </a:r>
            <a:r>
              <a:rPr lang="en-US" dirty="0"/>
              <a:t> </a:t>
            </a:r>
            <a:r>
              <a:rPr lang="ru-RU" dirty="0"/>
              <a:t>методы вычисления</a:t>
            </a:r>
            <a:r>
              <a:rPr lang="en-US" dirty="0"/>
              <a:t> </a:t>
            </a:r>
            <a:r>
              <a:rPr lang="en-US" dirty="0" err="1"/>
              <a:t>get_sorted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get_years_by_friends</a:t>
            </a:r>
            <a:r>
              <a:rPr lang="en-US" dirty="0"/>
              <a:t>, </a:t>
            </a:r>
            <a:r>
              <a:rPr lang="ru-RU" dirty="0"/>
              <a:t>из которого в свою очередь выделяем методы </a:t>
            </a:r>
            <a:r>
              <a:rPr lang="en-US" dirty="0" err="1"/>
              <a:t>get_birth_year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get_years</a:t>
            </a:r>
            <a:r>
              <a:rPr lang="en-US" dirty="0"/>
              <a:t> </a:t>
            </a:r>
            <a:r>
              <a:rPr lang="ru-RU" dirty="0"/>
              <a:t>для категоризации действий 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0A14526-CA15-4DCB-817A-8BFC1E265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78" y="971865"/>
            <a:ext cx="3551941" cy="49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51B22-5BC9-42B2-9CDC-5FBBD806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3034224"/>
            <a:ext cx="10515600" cy="1325563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system-ui"/>
              </a:rPr>
              <a:t>Спасибо за внимание</a:t>
            </a:r>
            <a:br>
              <a:rPr lang="ru-RU" b="1" i="0" dirty="0">
                <a:solidFill>
                  <a:srgbClr val="000000"/>
                </a:solidFill>
                <a:effectLst/>
                <a:latin typeface="system-ui"/>
              </a:rPr>
            </a:br>
            <a:endParaRPr lang="ru-RU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67873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177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system-ui</vt:lpstr>
      <vt:lpstr>Тема Office</vt:lpstr>
      <vt:lpstr>Применение техник Выделение вычислений и Улучшение структуры действий</vt:lpstr>
      <vt:lpstr>Исходный код</vt:lpstr>
      <vt:lpstr>Выделение вычислений из функций get_user_id и get_friends</vt:lpstr>
      <vt:lpstr>Выделение вычислений из функции calc_age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техник Выделение вычислений и Улучшение структуры действий</dc:title>
  <dc:creator>Sergey Yazynin</dc:creator>
  <cp:lastModifiedBy>Sergey Yazynin</cp:lastModifiedBy>
  <cp:revision>21</cp:revision>
  <dcterms:created xsi:type="dcterms:W3CDTF">2021-04-13T18:31:47Z</dcterms:created>
  <dcterms:modified xsi:type="dcterms:W3CDTF">2021-04-14T21:49:03Z</dcterms:modified>
</cp:coreProperties>
</file>