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71" r:id="rId5"/>
    <p:sldId id="273" r:id="rId6"/>
    <p:sldId id="286" r:id="rId7"/>
    <p:sldId id="287" r:id="rId8"/>
    <p:sldId id="272" r:id="rId9"/>
    <p:sldId id="288" r:id="rId10"/>
    <p:sldId id="289" r:id="rId11"/>
    <p:sldId id="290" r:id="rId12"/>
    <p:sldId id="291" r:id="rId13"/>
    <p:sldId id="296" r:id="rId14"/>
    <p:sldId id="297" r:id="rId15"/>
    <p:sldId id="293" r:id="rId16"/>
    <p:sldId id="294" r:id="rId17"/>
    <p:sldId id="295" r:id="rId1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-850" y="-77"/>
      </p:cViewPr>
      <p:guideLst>
        <p:guide orient="horz" pos="3952"/>
        <p:guide orient="horz" pos="913"/>
        <p:guide pos="325"/>
        <p:guide pos="1209"/>
        <p:guide pos="2955"/>
        <p:guide pos="2071"/>
        <p:guide pos="3840"/>
        <p:guide pos="4702"/>
        <p:guide pos="5586"/>
        <p:guide pos="7333"/>
        <p:guide pos="6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5E314-6534-4FD7-9B85-AEA2886F545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1B5B3FE-A2AB-4799-8309-5554E8F47F3D}">
      <dgm:prSet phldrT="[Текст]"/>
      <dgm:spPr/>
      <dgm:t>
        <a:bodyPr/>
        <a:lstStyle/>
        <a:p>
          <a:r>
            <a:rPr lang="ru-RU" dirty="0" smtClean="0"/>
            <a:t>Создание методики определения уровня сложности </a:t>
          </a:r>
          <a:r>
            <a:rPr lang="ru-RU" dirty="0" err="1" smtClean="0"/>
            <a:t>фишингового</a:t>
          </a:r>
          <a:r>
            <a:rPr lang="ru-RU" dirty="0" smtClean="0"/>
            <a:t> сценария.</a:t>
          </a:r>
        </a:p>
      </dgm:t>
    </dgm:pt>
    <dgm:pt modelId="{E1372E5B-7836-437F-8FAA-B3F049A62E6B}" type="parTrans" cxnId="{57CA633C-7741-4293-8168-68B20F0B36EA}">
      <dgm:prSet/>
      <dgm:spPr/>
      <dgm:t>
        <a:bodyPr/>
        <a:lstStyle/>
        <a:p>
          <a:endParaRPr lang="ru-RU"/>
        </a:p>
      </dgm:t>
    </dgm:pt>
    <dgm:pt modelId="{AAF88D79-4F6E-4A4A-8356-F7065256AFFB}" type="sibTrans" cxnId="{57CA633C-7741-4293-8168-68B20F0B36EA}">
      <dgm:prSet/>
      <dgm:spPr/>
      <dgm:t>
        <a:bodyPr/>
        <a:lstStyle/>
        <a:p>
          <a:endParaRPr lang="ru-RU"/>
        </a:p>
      </dgm:t>
    </dgm:pt>
    <dgm:pt modelId="{CED4C84F-52E5-4614-8005-F51DD4D5F99E}">
      <dgm:prSet phldrT="[Текст]"/>
      <dgm:spPr/>
      <dgm:t>
        <a:bodyPr/>
        <a:lstStyle/>
        <a:p>
          <a:r>
            <a:rPr lang="ru-RU" dirty="0" smtClean="0"/>
            <a:t>Разработка базы сценариев для проведения </a:t>
          </a:r>
          <a:r>
            <a:rPr lang="ru-RU" dirty="0" err="1" smtClean="0"/>
            <a:t>фишинговых</a:t>
          </a:r>
          <a:r>
            <a:rPr lang="ru-RU" dirty="0" smtClean="0"/>
            <a:t> учений с различной логикой</a:t>
          </a:r>
          <a:r>
            <a:rPr lang="en-US" dirty="0" smtClean="0">
              <a:latin typeface="HSE Sans"/>
            </a:rPr>
            <a:t>.</a:t>
          </a:r>
          <a:endParaRPr lang="ru-RU" dirty="0"/>
        </a:p>
      </dgm:t>
    </dgm:pt>
    <dgm:pt modelId="{96E19552-93DC-41D3-B4ED-4F3AE4010557}" type="parTrans" cxnId="{9B27F453-6E17-406A-94B7-FB4219914320}">
      <dgm:prSet/>
      <dgm:spPr/>
      <dgm:t>
        <a:bodyPr/>
        <a:lstStyle/>
        <a:p>
          <a:endParaRPr lang="ru-RU"/>
        </a:p>
      </dgm:t>
    </dgm:pt>
    <dgm:pt modelId="{F266A58B-137B-499A-AB1C-F05ECC092E84}" type="sibTrans" cxnId="{9B27F453-6E17-406A-94B7-FB4219914320}">
      <dgm:prSet/>
      <dgm:spPr/>
      <dgm:t>
        <a:bodyPr/>
        <a:lstStyle/>
        <a:p>
          <a:endParaRPr lang="ru-RU"/>
        </a:p>
      </dgm:t>
    </dgm:pt>
    <dgm:pt modelId="{97B3459B-DDC9-46C7-A1C8-F76E235E12E9}">
      <dgm:prSet phldrT="[Текст]"/>
      <dgm:spPr/>
      <dgm:t>
        <a:bodyPr/>
        <a:lstStyle/>
        <a:p>
          <a:r>
            <a:rPr lang="ru-RU" dirty="0" smtClean="0"/>
            <a:t>Разработка системы</a:t>
          </a:r>
          <a:r>
            <a:rPr lang="en-US" dirty="0" smtClean="0">
              <a:latin typeface="HSE Sans"/>
            </a:rPr>
            <a:t> </a:t>
          </a:r>
          <a:r>
            <a:rPr lang="ru-RU" dirty="0" smtClean="0"/>
            <a:t>для подбора </a:t>
          </a:r>
          <a:r>
            <a:rPr lang="ru-RU" dirty="0" err="1" smtClean="0"/>
            <a:t>фишингового</a:t>
          </a:r>
          <a:r>
            <a:rPr lang="ru-RU" dirty="0" smtClean="0"/>
            <a:t> сценария заданного уровня сложности.</a:t>
          </a:r>
          <a:endParaRPr lang="ru-RU" dirty="0"/>
        </a:p>
      </dgm:t>
    </dgm:pt>
    <dgm:pt modelId="{FEB5525C-2FC6-4ECA-B2CA-4F8A96FB67B0}" type="parTrans" cxnId="{DEE6EACB-6B3A-414D-B9AA-52DE8E4B2260}">
      <dgm:prSet/>
      <dgm:spPr/>
      <dgm:t>
        <a:bodyPr/>
        <a:lstStyle/>
        <a:p>
          <a:endParaRPr lang="ru-RU"/>
        </a:p>
      </dgm:t>
    </dgm:pt>
    <dgm:pt modelId="{C450B08F-D2D6-47A7-8D73-A4423DE69F00}" type="sibTrans" cxnId="{DEE6EACB-6B3A-414D-B9AA-52DE8E4B2260}">
      <dgm:prSet/>
      <dgm:spPr/>
      <dgm:t>
        <a:bodyPr/>
        <a:lstStyle/>
        <a:p>
          <a:endParaRPr lang="ru-RU"/>
        </a:p>
      </dgm:t>
    </dgm:pt>
    <dgm:pt modelId="{89BA6616-8167-4B9D-9F70-D7A3F5E761DA}">
      <dgm:prSet/>
      <dgm:spPr/>
      <dgm:t>
        <a:bodyPr/>
        <a:lstStyle/>
        <a:p>
          <a:r>
            <a:rPr lang="ru-RU" dirty="0" smtClean="0"/>
            <a:t>Разработка рекомендаций по комплексу мер для предотвращения реализации </a:t>
          </a:r>
          <a:r>
            <a:rPr lang="ru-RU" dirty="0" err="1" smtClean="0"/>
            <a:t>фишинга</a:t>
          </a:r>
          <a:r>
            <a:rPr lang="ru-RU" dirty="0" smtClean="0"/>
            <a:t>.</a:t>
          </a:r>
          <a:endParaRPr lang="ru-RU" dirty="0"/>
        </a:p>
      </dgm:t>
    </dgm:pt>
    <dgm:pt modelId="{ABA6ED24-980C-4468-84C0-554D27A475D7}" type="parTrans" cxnId="{3C0B1709-B1A2-4E00-A830-587D9CD5F755}">
      <dgm:prSet/>
      <dgm:spPr/>
      <dgm:t>
        <a:bodyPr/>
        <a:lstStyle/>
        <a:p>
          <a:endParaRPr lang="ru-RU"/>
        </a:p>
      </dgm:t>
    </dgm:pt>
    <dgm:pt modelId="{073C0C24-4AA3-4354-977F-27C07A36D8A3}" type="sibTrans" cxnId="{3C0B1709-B1A2-4E00-A830-587D9CD5F755}">
      <dgm:prSet/>
      <dgm:spPr/>
      <dgm:t>
        <a:bodyPr/>
        <a:lstStyle/>
        <a:p>
          <a:endParaRPr lang="ru-RU"/>
        </a:p>
      </dgm:t>
    </dgm:pt>
    <dgm:pt modelId="{992D9229-80A5-4F54-BE8B-482C66BD3D30}" type="pres">
      <dgm:prSet presAssocID="{2555E314-6534-4FD7-9B85-AEA2886F545F}" presName="linear" presStyleCnt="0">
        <dgm:presLayoutVars>
          <dgm:dir/>
          <dgm:resizeHandles val="exact"/>
        </dgm:presLayoutVars>
      </dgm:prSet>
      <dgm:spPr/>
    </dgm:pt>
    <dgm:pt modelId="{57A5E6AD-0D94-4104-BFDF-36AFE1C667A8}" type="pres">
      <dgm:prSet presAssocID="{61B5B3FE-A2AB-4799-8309-5554E8F47F3D}" presName="comp" presStyleCnt="0"/>
      <dgm:spPr/>
    </dgm:pt>
    <dgm:pt modelId="{4FF6D46D-4C67-40DB-B1AC-EDE1B1366805}" type="pres">
      <dgm:prSet presAssocID="{61B5B3FE-A2AB-4799-8309-5554E8F47F3D}" presName="box" presStyleLbl="node1" presStyleIdx="0" presStyleCnt="4" custLinFactNeighborX="46821"/>
      <dgm:spPr/>
      <dgm:t>
        <a:bodyPr/>
        <a:lstStyle/>
        <a:p>
          <a:endParaRPr lang="ru-RU"/>
        </a:p>
      </dgm:t>
    </dgm:pt>
    <dgm:pt modelId="{DA90BD8A-3347-469F-A958-58A329FAED96}" type="pres">
      <dgm:prSet presAssocID="{61B5B3FE-A2AB-4799-8309-5554E8F47F3D}" presName="img" presStyleLbl="fgImgPlace1" presStyleIdx="0" presStyleCnt="4" custScaleX="7837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CAE71840-0A4F-4AB9-B9CD-119ABA3FE705}" type="pres">
      <dgm:prSet presAssocID="{61B5B3FE-A2AB-4799-8309-5554E8F47F3D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AF6AA4-56A3-4E1A-AF47-7568152AB2C2}" type="pres">
      <dgm:prSet presAssocID="{AAF88D79-4F6E-4A4A-8356-F7065256AFFB}" presName="spacer" presStyleCnt="0"/>
      <dgm:spPr/>
    </dgm:pt>
    <dgm:pt modelId="{9A114D13-F9BE-483E-9A62-034DC0791CD1}" type="pres">
      <dgm:prSet presAssocID="{CED4C84F-52E5-4614-8005-F51DD4D5F99E}" presName="comp" presStyleCnt="0"/>
      <dgm:spPr/>
    </dgm:pt>
    <dgm:pt modelId="{0D4ECFD4-107C-4FE0-B35B-9FC400C57AA9}" type="pres">
      <dgm:prSet presAssocID="{CED4C84F-52E5-4614-8005-F51DD4D5F99E}" presName="box" presStyleLbl="node1" presStyleIdx="1" presStyleCnt="4"/>
      <dgm:spPr/>
      <dgm:t>
        <a:bodyPr/>
        <a:lstStyle/>
        <a:p>
          <a:endParaRPr lang="ru-RU"/>
        </a:p>
      </dgm:t>
    </dgm:pt>
    <dgm:pt modelId="{60436BED-E39C-48E2-9AD7-23EE24D11A38}" type="pres">
      <dgm:prSet presAssocID="{CED4C84F-52E5-4614-8005-F51DD4D5F99E}" presName="img" presStyleLbl="fgImgPlace1" presStyleIdx="1" presStyleCnt="4" custScaleX="7603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D5105AB-912D-46A2-96A5-3735949CDB5B}" type="pres">
      <dgm:prSet presAssocID="{CED4C84F-52E5-4614-8005-F51DD4D5F99E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1E6736-D3FE-44BF-91BE-AE398FA4B133}" type="pres">
      <dgm:prSet presAssocID="{F266A58B-137B-499A-AB1C-F05ECC092E84}" presName="spacer" presStyleCnt="0"/>
      <dgm:spPr/>
    </dgm:pt>
    <dgm:pt modelId="{D31A35DF-09D9-4EF0-9502-357173F18532}" type="pres">
      <dgm:prSet presAssocID="{97B3459B-DDC9-46C7-A1C8-F76E235E12E9}" presName="comp" presStyleCnt="0"/>
      <dgm:spPr/>
    </dgm:pt>
    <dgm:pt modelId="{ED5B76CD-3AB6-4031-83D9-8BFEB145FF4F}" type="pres">
      <dgm:prSet presAssocID="{97B3459B-DDC9-46C7-A1C8-F76E235E12E9}" presName="box" presStyleLbl="node1" presStyleIdx="2" presStyleCnt="4"/>
      <dgm:spPr/>
      <dgm:t>
        <a:bodyPr/>
        <a:lstStyle/>
        <a:p>
          <a:endParaRPr lang="ru-RU"/>
        </a:p>
      </dgm:t>
    </dgm:pt>
    <dgm:pt modelId="{417A5EDA-781A-4CB7-9D03-4E8D6991767B}" type="pres">
      <dgm:prSet presAssocID="{97B3459B-DDC9-46C7-A1C8-F76E235E12E9}" presName="img" presStyleLbl="fgImgPlace1" presStyleIdx="2" presStyleCnt="4" custScaleX="7251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1DFC111-0BFC-467D-9E5F-DE981F8C0B79}" type="pres">
      <dgm:prSet presAssocID="{97B3459B-DDC9-46C7-A1C8-F76E235E12E9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271093-AA88-4F90-986E-C3C324563E4F}" type="pres">
      <dgm:prSet presAssocID="{C450B08F-D2D6-47A7-8D73-A4423DE69F00}" presName="spacer" presStyleCnt="0"/>
      <dgm:spPr/>
    </dgm:pt>
    <dgm:pt modelId="{28038126-5F6B-4588-9EFC-1D8584A361A8}" type="pres">
      <dgm:prSet presAssocID="{89BA6616-8167-4B9D-9F70-D7A3F5E761DA}" presName="comp" presStyleCnt="0"/>
      <dgm:spPr/>
    </dgm:pt>
    <dgm:pt modelId="{9F76B655-718F-4C64-8978-E59A749008FD}" type="pres">
      <dgm:prSet presAssocID="{89BA6616-8167-4B9D-9F70-D7A3F5E761DA}" presName="box" presStyleLbl="node1" presStyleIdx="3" presStyleCnt="4"/>
      <dgm:spPr/>
      <dgm:t>
        <a:bodyPr/>
        <a:lstStyle/>
        <a:p>
          <a:endParaRPr lang="ru-RU"/>
        </a:p>
      </dgm:t>
    </dgm:pt>
    <dgm:pt modelId="{B330E03C-063D-48FB-9A25-15994E7878F7}" type="pres">
      <dgm:prSet presAssocID="{89BA6616-8167-4B9D-9F70-D7A3F5E761DA}" presName="img" presStyleLbl="fgImgPlace1" presStyleIdx="3" presStyleCnt="4" custScaleX="7720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25A6747-D414-4F23-8136-FD696CFDAF87}" type="pres">
      <dgm:prSet presAssocID="{89BA6616-8167-4B9D-9F70-D7A3F5E761DA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5AF67B2-FC79-4769-9B1A-E2CED9384BBF}" type="presOf" srcId="{61B5B3FE-A2AB-4799-8309-5554E8F47F3D}" destId="{CAE71840-0A4F-4AB9-B9CD-119ABA3FE705}" srcOrd="1" destOrd="0" presId="urn:microsoft.com/office/officeart/2005/8/layout/vList4"/>
    <dgm:cxn modelId="{50558647-2158-4D93-98D3-97DE15E3E38D}" type="presOf" srcId="{89BA6616-8167-4B9D-9F70-D7A3F5E761DA}" destId="{9F76B655-718F-4C64-8978-E59A749008FD}" srcOrd="0" destOrd="0" presId="urn:microsoft.com/office/officeart/2005/8/layout/vList4"/>
    <dgm:cxn modelId="{90AD2D46-2D1B-44F6-B2A4-DC567C6D1F28}" type="presOf" srcId="{97B3459B-DDC9-46C7-A1C8-F76E235E12E9}" destId="{41DFC111-0BFC-467D-9E5F-DE981F8C0B79}" srcOrd="1" destOrd="0" presId="urn:microsoft.com/office/officeart/2005/8/layout/vList4"/>
    <dgm:cxn modelId="{9B27F453-6E17-406A-94B7-FB4219914320}" srcId="{2555E314-6534-4FD7-9B85-AEA2886F545F}" destId="{CED4C84F-52E5-4614-8005-F51DD4D5F99E}" srcOrd="1" destOrd="0" parTransId="{96E19552-93DC-41D3-B4ED-4F3AE4010557}" sibTransId="{F266A58B-137B-499A-AB1C-F05ECC092E84}"/>
    <dgm:cxn modelId="{075D7034-1013-4C4F-A98F-66D641D3F53F}" type="presOf" srcId="{97B3459B-DDC9-46C7-A1C8-F76E235E12E9}" destId="{ED5B76CD-3AB6-4031-83D9-8BFEB145FF4F}" srcOrd="0" destOrd="0" presId="urn:microsoft.com/office/officeart/2005/8/layout/vList4"/>
    <dgm:cxn modelId="{3167A619-D1A6-4128-97CC-A8F6044BD8BE}" type="presOf" srcId="{CED4C84F-52E5-4614-8005-F51DD4D5F99E}" destId="{FD5105AB-912D-46A2-96A5-3735949CDB5B}" srcOrd="1" destOrd="0" presId="urn:microsoft.com/office/officeart/2005/8/layout/vList4"/>
    <dgm:cxn modelId="{DE5E3BEA-23CF-4AB9-BE41-80939F7B6337}" type="presOf" srcId="{61B5B3FE-A2AB-4799-8309-5554E8F47F3D}" destId="{4FF6D46D-4C67-40DB-B1AC-EDE1B1366805}" srcOrd="0" destOrd="0" presId="urn:microsoft.com/office/officeart/2005/8/layout/vList4"/>
    <dgm:cxn modelId="{57CA633C-7741-4293-8168-68B20F0B36EA}" srcId="{2555E314-6534-4FD7-9B85-AEA2886F545F}" destId="{61B5B3FE-A2AB-4799-8309-5554E8F47F3D}" srcOrd="0" destOrd="0" parTransId="{E1372E5B-7836-437F-8FAA-B3F049A62E6B}" sibTransId="{AAF88D79-4F6E-4A4A-8356-F7065256AFFB}"/>
    <dgm:cxn modelId="{3C0B1709-B1A2-4E00-A830-587D9CD5F755}" srcId="{2555E314-6534-4FD7-9B85-AEA2886F545F}" destId="{89BA6616-8167-4B9D-9F70-D7A3F5E761DA}" srcOrd="3" destOrd="0" parTransId="{ABA6ED24-980C-4468-84C0-554D27A475D7}" sibTransId="{073C0C24-4AA3-4354-977F-27C07A36D8A3}"/>
    <dgm:cxn modelId="{DEE6EACB-6B3A-414D-B9AA-52DE8E4B2260}" srcId="{2555E314-6534-4FD7-9B85-AEA2886F545F}" destId="{97B3459B-DDC9-46C7-A1C8-F76E235E12E9}" srcOrd="2" destOrd="0" parTransId="{FEB5525C-2FC6-4ECA-B2CA-4F8A96FB67B0}" sibTransId="{C450B08F-D2D6-47A7-8D73-A4423DE69F00}"/>
    <dgm:cxn modelId="{CF10C4E2-05AD-4D47-80A7-CB3A9534F2A5}" type="presOf" srcId="{2555E314-6534-4FD7-9B85-AEA2886F545F}" destId="{992D9229-80A5-4F54-BE8B-482C66BD3D30}" srcOrd="0" destOrd="0" presId="urn:microsoft.com/office/officeart/2005/8/layout/vList4"/>
    <dgm:cxn modelId="{4EF091DD-80A9-4707-AE9E-9D540C7FB58B}" type="presOf" srcId="{89BA6616-8167-4B9D-9F70-D7A3F5E761DA}" destId="{425A6747-D414-4F23-8136-FD696CFDAF87}" srcOrd="1" destOrd="0" presId="urn:microsoft.com/office/officeart/2005/8/layout/vList4"/>
    <dgm:cxn modelId="{CAA04E45-7CE1-4930-A4CE-B7953B2AFB3A}" type="presOf" srcId="{CED4C84F-52E5-4614-8005-F51DD4D5F99E}" destId="{0D4ECFD4-107C-4FE0-B35B-9FC400C57AA9}" srcOrd="0" destOrd="0" presId="urn:microsoft.com/office/officeart/2005/8/layout/vList4"/>
    <dgm:cxn modelId="{86CB79CD-4E07-4EF2-90FC-8376CD49661D}" type="presParOf" srcId="{992D9229-80A5-4F54-BE8B-482C66BD3D30}" destId="{57A5E6AD-0D94-4104-BFDF-36AFE1C667A8}" srcOrd="0" destOrd="0" presId="urn:microsoft.com/office/officeart/2005/8/layout/vList4"/>
    <dgm:cxn modelId="{C9BA88EA-9EF8-4088-947E-D507A4C0467C}" type="presParOf" srcId="{57A5E6AD-0D94-4104-BFDF-36AFE1C667A8}" destId="{4FF6D46D-4C67-40DB-B1AC-EDE1B1366805}" srcOrd="0" destOrd="0" presId="urn:microsoft.com/office/officeart/2005/8/layout/vList4"/>
    <dgm:cxn modelId="{786C7579-CD57-46CD-BE04-621A6EF524B6}" type="presParOf" srcId="{57A5E6AD-0D94-4104-BFDF-36AFE1C667A8}" destId="{DA90BD8A-3347-469F-A958-58A329FAED96}" srcOrd="1" destOrd="0" presId="urn:microsoft.com/office/officeart/2005/8/layout/vList4"/>
    <dgm:cxn modelId="{21982C94-040F-42CB-B50D-821DB71117F6}" type="presParOf" srcId="{57A5E6AD-0D94-4104-BFDF-36AFE1C667A8}" destId="{CAE71840-0A4F-4AB9-B9CD-119ABA3FE705}" srcOrd="2" destOrd="0" presId="urn:microsoft.com/office/officeart/2005/8/layout/vList4"/>
    <dgm:cxn modelId="{38DD5C5D-B29E-4E5B-BA78-B0A2E061E3FA}" type="presParOf" srcId="{992D9229-80A5-4F54-BE8B-482C66BD3D30}" destId="{1BAF6AA4-56A3-4E1A-AF47-7568152AB2C2}" srcOrd="1" destOrd="0" presId="urn:microsoft.com/office/officeart/2005/8/layout/vList4"/>
    <dgm:cxn modelId="{B8795FED-8AAF-4C46-A646-615C88856B7F}" type="presParOf" srcId="{992D9229-80A5-4F54-BE8B-482C66BD3D30}" destId="{9A114D13-F9BE-483E-9A62-034DC0791CD1}" srcOrd="2" destOrd="0" presId="urn:microsoft.com/office/officeart/2005/8/layout/vList4"/>
    <dgm:cxn modelId="{7765AAFE-B951-44C4-BDF1-215D4309308B}" type="presParOf" srcId="{9A114D13-F9BE-483E-9A62-034DC0791CD1}" destId="{0D4ECFD4-107C-4FE0-B35B-9FC400C57AA9}" srcOrd="0" destOrd="0" presId="urn:microsoft.com/office/officeart/2005/8/layout/vList4"/>
    <dgm:cxn modelId="{66A2DA06-36F5-4F54-B701-2FEE04EAAC08}" type="presParOf" srcId="{9A114D13-F9BE-483E-9A62-034DC0791CD1}" destId="{60436BED-E39C-48E2-9AD7-23EE24D11A38}" srcOrd="1" destOrd="0" presId="urn:microsoft.com/office/officeart/2005/8/layout/vList4"/>
    <dgm:cxn modelId="{ABD8B223-D50C-4626-BB71-79B4F3C3FEB9}" type="presParOf" srcId="{9A114D13-F9BE-483E-9A62-034DC0791CD1}" destId="{FD5105AB-912D-46A2-96A5-3735949CDB5B}" srcOrd="2" destOrd="0" presId="urn:microsoft.com/office/officeart/2005/8/layout/vList4"/>
    <dgm:cxn modelId="{352987E4-5A37-439B-8FE3-E28C54FC2103}" type="presParOf" srcId="{992D9229-80A5-4F54-BE8B-482C66BD3D30}" destId="{581E6736-D3FE-44BF-91BE-AE398FA4B133}" srcOrd="3" destOrd="0" presId="urn:microsoft.com/office/officeart/2005/8/layout/vList4"/>
    <dgm:cxn modelId="{A275F128-940E-4C46-8ABD-BBA3F44CB987}" type="presParOf" srcId="{992D9229-80A5-4F54-BE8B-482C66BD3D30}" destId="{D31A35DF-09D9-4EF0-9502-357173F18532}" srcOrd="4" destOrd="0" presId="urn:microsoft.com/office/officeart/2005/8/layout/vList4"/>
    <dgm:cxn modelId="{26FD9671-59F6-4F43-A862-9437A64FA556}" type="presParOf" srcId="{D31A35DF-09D9-4EF0-9502-357173F18532}" destId="{ED5B76CD-3AB6-4031-83D9-8BFEB145FF4F}" srcOrd="0" destOrd="0" presId="urn:microsoft.com/office/officeart/2005/8/layout/vList4"/>
    <dgm:cxn modelId="{5E20BF1D-97FC-49EE-A3BE-2FB376891E9D}" type="presParOf" srcId="{D31A35DF-09D9-4EF0-9502-357173F18532}" destId="{417A5EDA-781A-4CB7-9D03-4E8D6991767B}" srcOrd="1" destOrd="0" presId="urn:microsoft.com/office/officeart/2005/8/layout/vList4"/>
    <dgm:cxn modelId="{87D62E97-C301-4139-AE10-26CC3FBAC63E}" type="presParOf" srcId="{D31A35DF-09D9-4EF0-9502-357173F18532}" destId="{41DFC111-0BFC-467D-9E5F-DE981F8C0B79}" srcOrd="2" destOrd="0" presId="urn:microsoft.com/office/officeart/2005/8/layout/vList4"/>
    <dgm:cxn modelId="{BA5AEE8C-F81B-4B6D-89DB-68BB65464409}" type="presParOf" srcId="{992D9229-80A5-4F54-BE8B-482C66BD3D30}" destId="{8C271093-AA88-4F90-986E-C3C324563E4F}" srcOrd="5" destOrd="0" presId="urn:microsoft.com/office/officeart/2005/8/layout/vList4"/>
    <dgm:cxn modelId="{BA93000B-8520-4256-A327-33204B921573}" type="presParOf" srcId="{992D9229-80A5-4F54-BE8B-482C66BD3D30}" destId="{28038126-5F6B-4588-9EFC-1D8584A361A8}" srcOrd="6" destOrd="0" presId="urn:microsoft.com/office/officeart/2005/8/layout/vList4"/>
    <dgm:cxn modelId="{4E95E31A-A3B6-4A6C-A86C-6FA4D4A1E9C2}" type="presParOf" srcId="{28038126-5F6B-4588-9EFC-1D8584A361A8}" destId="{9F76B655-718F-4C64-8978-E59A749008FD}" srcOrd="0" destOrd="0" presId="urn:microsoft.com/office/officeart/2005/8/layout/vList4"/>
    <dgm:cxn modelId="{2E908257-B665-4D57-892A-E4035093854E}" type="presParOf" srcId="{28038126-5F6B-4588-9EFC-1D8584A361A8}" destId="{B330E03C-063D-48FB-9A25-15994E7878F7}" srcOrd="1" destOrd="0" presId="urn:microsoft.com/office/officeart/2005/8/layout/vList4"/>
    <dgm:cxn modelId="{382FBC73-D130-4D56-9F6E-0FFDC78CEC2A}" type="presParOf" srcId="{28038126-5F6B-4588-9EFC-1D8584A361A8}" destId="{425A6747-D414-4F23-8136-FD696CFDAF8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78251-8E4C-41E3-8452-D74EB73D1A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037899E-E072-44B1-858D-9A99836B3AC1}">
      <dgm:prSet phldrT="[Текст]"/>
      <dgm:spPr/>
      <dgm:t>
        <a:bodyPr/>
        <a:lstStyle/>
        <a:p>
          <a:r>
            <a:rPr lang="ru-RU" dirty="0" smtClean="0"/>
            <a:t>Проанализировать данные по </a:t>
          </a:r>
          <a:r>
            <a:rPr lang="ru-RU" dirty="0" err="1" smtClean="0"/>
            <a:t>фишинговым</a:t>
          </a:r>
          <a:r>
            <a:rPr lang="ru-RU" dirty="0" smtClean="0"/>
            <a:t> учениям, предоставленные Сбербанком </a:t>
          </a:r>
          <a:endParaRPr lang="ru-RU" dirty="0"/>
        </a:p>
      </dgm:t>
    </dgm:pt>
    <dgm:pt modelId="{D4F7E6DB-FB3F-4C11-8D4C-2C978C9B5D35}" type="parTrans" cxnId="{83842936-53A8-4A0A-864F-7894C71ED647}">
      <dgm:prSet/>
      <dgm:spPr/>
      <dgm:t>
        <a:bodyPr/>
        <a:lstStyle/>
        <a:p>
          <a:endParaRPr lang="ru-RU"/>
        </a:p>
      </dgm:t>
    </dgm:pt>
    <dgm:pt modelId="{A0283301-054C-4408-9292-AF2896142D00}" type="sibTrans" cxnId="{83842936-53A8-4A0A-864F-7894C71ED647}">
      <dgm:prSet/>
      <dgm:spPr/>
      <dgm:t>
        <a:bodyPr/>
        <a:lstStyle/>
        <a:p>
          <a:endParaRPr lang="ru-RU"/>
        </a:p>
      </dgm:t>
    </dgm:pt>
    <dgm:pt modelId="{3B410160-92D7-48E5-A852-D6401B8D80CE}">
      <dgm:prSet phldrT="[Текст]"/>
      <dgm:spPr/>
      <dgm:t>
        <a:bodyPr/>
        <a:lstStyle/>
        <a:p>
          <a:r>
            <a:rPr lang="ru-RU" dirty="0" smtClean="0"/>
            <a:t>Выделить исходы в каждом сценарии (учении), рассчитать вероятности для каждого возможного исхода.</a:t>
          </a:r>
          <a:endParaRPr lang="ru-RU" dirty="0"/>
        </a:p>
      </dgm:t>
    </dgm:pt>
    <dgm:pt modelId="{3956504B-7AD5-4430-A557-F39737C2BC92}" type="parTrans" cxnId="{76388928-0467-4A55-8287-EDD9194105A3}">
      <dgm:prSet/>
      <dgm:spPr/>
      <dgm:t>
        <a:bodyPr/>
        <a:lstStyle/>
        <a:p>
          <a:endParaRPr lang="ru-RU"/>
        </a:p>
      </dgm:t>
    </dgm:pt>
    <dgm:pt modelId="{56B8CE05-00CA-4AFA-A63F-5FF2AA64EE2B}" type="sibTrans" cxnId="{76388928-0467-4A55-8287-EDD9194105A3}">
      <dgm:prSet/>
      <dgm:spPr/>
      <dgm:t>
        <a:bodyPr/>
        <a:lstStyle/>
        <a:p>
          <a:endParaRPr lang="ru-RU"/>
        </a:p>
      </dgm:t>
    </dgm:pt>
    <dgm:pt modelId="{FDF5FB20-67D0-4047-987D-8E51A3FA2DBD}">
      <dgm:prSet phldrT="[Текст]"/>
      <dgm:spPr/>
      <dgm:t>
        <a:bodyPr/>
        <a:lstStyle/>
        <a:p>
          <a:r>
            <a:rPr lang="ru-RU" dirty="0" smtClean="0"/>
            <a:t>Составить на основе полученных данных математическую модель.</a:t>
          </a:r>
          <a:endParaRPr lang="ru-RU" dirty="0"/>
        </a:p>
      </dgm:t>
    </dgm:pt>
    <dgm:pt modelId="{0AE2B153-B7F0-4703-8D23-2420A60E2760}" type="parTrans" cxnId="{C29CA20B-C687-4DE7-A9D2-E022B3C14286}">
      <dgm:prSet/>
      <dgm:spPr/>
      <dgm:t>
        <a:bodyPr/>
        <a:lstStyle/>
        <a:p>
          <a:endParaRPr lang="ru-RU"/>
        </a:p>
      </dgm:t>
    </dgm:pt>
    <dgm:pt modelId="{B2F1E5EC-2FEB-4F31-80E4-5B3349039488}" type="sibTrans" cxnId="{C29CA20B-C687-4DE7-A9D2-E022B3C14286}">
      <dgm:prSet/>
      <dgm:spPr/>
      <dgm:t>
        <a:bodyPr/>
        <a:lstStyle/>
        <a:p>
          <a:endParaRPr lang="ru-RU"/>
        </a:p>
      </dgm:t>
    </dgm:pt>
    <dgm:pt modelId="{0217EB11-1161-4760-A8AC-03E855AC7036}" type="pres">
      <dgm:prSet presAssocID="{5A978251-8E4C-41E3-8452-D74EB73D1AB7}" presName="Name0" presStyleCnt="0">
        <dgm:presLayoutVars>
          <dgm:dir/>
          <dgm:animLvl val="lvl"/>
          <dgm:resizeHandles val="exact"/>
        </dgm:presLayoutVars>
      </dgm:prSet>
      <dgm:spPr/>
    </dgm:pt>
    <dgm:pt modelId="{2CEF5B3A-48EA-4BA3-B1ED-56D50FF39A03}" type="pres">
      <dgm:prSet presAssocID="{3037899E-E072-44B1-858D-9A99836B3AC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9B8877-BF76-4C1C-AC95-2CF3AFD7F7E1}" type="pres">
      <dgm:prSet presAssocID="{A0283301-054C-4408-9292-AF2896142D00}" presName="parTxOnlySpace" presStyleCnt="0"/>
      <dgm:spPr/>
    </dgm:pt>
    <dgm:pt modelId="{6BA59950-5954-4034-82DF-EAB946F36A96}" type="pres">
      <dgm:prSet presAssocID="{3B410160-92D7-48E5-A852-D6401B8D80C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F774C2-0A66-48AC-A6BA-1D298465AE30}" type="pres">
      <dgm:prSet presAssocID="{56B8CE05-00CA-4AFA-A63F-5FF2AA64EE2B}" presName="parTxOnlySpace" presStyleCnt="0"/>
      <dgm:spPr/>
    </dgm:pt>
    <dgm:pt modelId="{260E2E08-3096-4EAC-8B25-2C64A4E62072}" type="pres">
      <dgm:prSet presAssocID="{FDF5FB20-67D0-4047-987D-8E51A3FA2DB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8936051-AF1E-4D8B-B216-263B259ABDC9}" type="presOf" srcId="{3B410160-92D7-48E5-A852-D6401B8D80CE}" destId="{6BA59950-5954-4034-82DF-EAB946F36A96}" srcOrd="0" destOrd="0" presId="urn:microsoft.com/office/officeart/2005/8/layout/chevron1"/>
    <dgm:cxn modelId="{C29CA20B-C687-4DE7-A9D2-E022B3C14286}" srcId="{5A978251-8E4C-41E3-8452-D74EB73D1AB7}" destId="{FDF5FB20-67D0-4047-987D-8E51A3FA2DBD}" srcOrd="2" destOrd="0" parTransId="{0AE2B153-B7F0-4703-8D23-2420A60E2760}" sibTransId="{B2F1E5EC-2FEB-4F31-80E4-5B3349039488}"/>
    <dgm:cxn modelId="{8ACCF358-D0A7-44CC-82D8-700E4F35196E}" type="presOf" srcId="{5A978251-8E4C-41E3-8452-D74EB73D1AB7}" destId="{0217EB11-1161-4760-A8AC-03E855AC7036}" srcOrd="0" destOrd="0" presId="urn:microsoft.com/office/officeart/2005/8/layout/chevron1"/>
    <dgm:cxn modelId="{83842936-53A8-4A0A-864F-7894C71ED647}" srcId="{5A978251-8E4C-41E3-8452-D74EB73D1AB7}" destId="{3037899E-E072-44B1-858D-9A99836B3AC1}" srcOrd="0" destOrd="0" parTransId="{D4F7E6DB-FB3F-4C11-8D4C-2C978C9B5D35}" sibTransId="{A0283301-054C-4408-9292-AF2896142D00}"/>
    <dgm:cxn modelId="{D4B84EE8-D42F-45C7-90F0-D2A4F43502F1}" type="presOf" srcId="{FDF5FB20-67D0-4047-987D-8E51A3FA2DBD}" destId="{260E2E08-3096-4EAC-8B25-2C64A4E62072}" srcOrd="0" destOrd="0" presId="urn:microsoft.com/office/officeart/2005/8/layout/chevron1"/>
    <dgm:cxn modelId="{F7E4DC0B-E48D-4528-ABD6-990CD8891829}" type="presOf" srcId="{3037899E-E072-44B1-858D-9A99836B3AC1}" destId="{2CEF5B3A-48EA-4BA3-B1ED-56D50FF39A03}" srcOrd="0" destOrd="0" presId="urn:microsoft.com/office/officeart/2005/8/layout/chevron1"/>
    <dgm:cxn modelId="{76388928-0467-4A55-8287-EDD9194105A3}" srcId="{5A978251-8E4C-41E3-8452-D74EB73D1AB7}" destId="{3B410160-92D7-48E5-A852-D6401B8D80CE}" srcOrd="1" destOrd="0" parTransId="{3956504B-7AD5-4430-A557-F39737C2BC92}" sibTransId="{56B8CE05-00CA-4AFA-A63F-5FF2AA64EE2B}"/>
    <dgm:cxn modelId="{5666DB6C-5256-4822-9027-ECD7D94C3715}" type="presParOf" srcId="{0217EB11-1161-4760-A8AC-03E855AC7036}" destId="{2CEF5B3A-48EA-4BA3-B1ED-56D50FF39A03}" srcOrd="0" destOrd="0" presId="urn:microsoft.com/office/officeart/2005/8/layout/chevron1"/>
    <dgm:cxn modelId="{C4F1027E-DD0E-4C2E-BD34-EC1B12B997CC}" type="presParOf" srcId="{0217EB11-1161-4760-A8AC-03E855AC7036}" destId="{D29B8877-BF76-4C1C-AC95-2CF3AFD7F7E1}" srcOrd="1" destOrd="0" presId="urn:microsoft.com/office/officeart/2005/8/layout/chevron1"/>
    <dgm:cxn modelId="{0B070F2B-34D7-4F58-A410-D17A400A0663}" type="presParOf" srcId="{0217EB11-1161-4760-A8AC-03E855AC7036}" destId="{6BA59950-5954-4034-82DF-EAB946F36A96}" srcOrd="2" destOrd="0" presId="urn:microsoft.com/office/officeart/2005/8/layout/chevron1"/>
    <dgm:cxn modelId="{1C342D6A-628E-4412-BE98-76287CFF8203}" type="presParOf" srcId="{0217EB11-1161-4760-A8AC-03E855AC7036}" destId="{18F774C2-0A66-48AC-A6BA-1D298465AE30}" srcOrd="3" destOrd="0" presId="urn:microsoft.com/office/officeart/2005/8/layout/chevron1"/>
    <dgm:cxn modelId="{5BD9A054-1FFA-4369-893D-FC7ED80D8E66}" type="presParOf" srcId="{0217EB11-1161-4760-A8AC-03E855AC7036}" destId="{260E2E08-3096-4EAC-8B25-2C64A4E6207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978251-8E4C-41E3-8452-D74EB73D1A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037899E-E072-44B1-858D-9A99836B3AC1}">
      <dgm:prSet phldrT="[Текст]"/>
      <dgm:spPr/>
      <dgm:t>
        <a:bodyPr/>
        <a:lstStyle/>
        <a:p>
          <a:r>
            <a:rPr lang="ru-RU" dirty="0" smtClean="0"/>
            <a:t>Составить психологические портреты для разных должностей в компании</a:t>
          </a:r>
          <a:endParaRPr lang="ru-RU" dirty="0"/>
        </a:p>
      </dgm:t>
    </dgm:pt>
    <dgm:pt modelId="{D4F7E6DB-FB3F-4C11-8D4C-2C978C9B5D35}" type="parTrans" cxnId="{83842936-53A8-4A0A-864F-7894C71ED647}">
      <dgm:prSet/>
      <dgm:spPr/>
      <dgm:t>
        <a:bodyPr/>
        <a:lstStyle/>
        <a:p>
          <a:endParaRPr lang="ru-RU"/>
        </a:p>
      </dgm:t>
    </dgm:pt>
    <dgm:pt modelId="{A0283301-054C-4408-9292-AF2896142D00}" type="sibTrans" cxnId="{83842936-53A8-4A0A-864F-7894C71ED647}">
      <dgm:prSet/>
      <dgm:spPr/>
      <dgm:t>
        <a:bodyPr/>
        <a:lstStyle/>
        <a:p>
          <a:endParaRPr lang="ru-RU"/>
        </a:p>
      </dgm:t>
    </dgm:pt>
    <dgm:pt modelId="{3B410160-92D7-48E5-A852-D6401B8D80CE}">
      <dgm:prSet phldrT="[Текст]"/>
      <dgm:spPr/>
      <dgm:t>
        <a:bodyPr/>
        <a:lstStyle/>
        <a:p>
          <a:r>
            <a:rPr lang="ru-RU" dirty="0" smtClean="0"/>
            <a:t>Провести независимый эксперимент для получения дополнительных данных</a:t>
          </a:r>
          <a:endParaRPr lang="ru-RU" dirty="0"/>
        </a:p>
      </dgm:t>
    </dgm:pt>
    <dgm:pt modelId="{3956504B-7AD5-4430-A557-F39737C2BC92}" type="parTrans" cxnId="{76388928-0467-4A55-8287-EDD9194105A3}">
      <dgm:prSet/>
      <dgm:spPr/>
      <dgm:t>
        <a:bodyPr/>
        <a:lstStyle/>
        <a:p>
          <a:endParaRPr lang="ru-RU"/>
        </a:p>
      </dgm:t>
    </dgm:pt>
    <dgm:pt modelId="{56B8CE05-00CA-4AFA-A63F-5FF2AA64EE2B}" type="sibTrans" cxnId="{76388928-0467-4A55-8287-EDD9194105A3}">
      <dgm:prSet/>
      <dgm:spPr/>
      <dgm:t>
        <a:bodyPr/>
        <a:lstStyle/>
        <a:p>
          <a:endParaRPr lang="ru-RU"/>
        </a:p>
      </dgm:t>
    </dgm:pt>
    <dgm:pt modelId="{FDF5FB20-67D0-4047-987D-8E51A3FA2DBD}">
      <dgm:prSet phldrT="[Текст]"/>
      <dgm:spPr/>
      <dgm:t>
        <a:bodyPr/>
        <a:lstStyle/>
        <a:p>
          <a:r>
            <a:rPr lang="ru-RU" dirty="0" smtClean="0"/>
            <a:t>Предложить на основе полученных данных систему оценки сложности </a:t>
          </a:r>
          <a:r>
            <a:rPr lang="ru-RU" dirty="0" err="1" smtClean="0"/>
            <a:t>фишинговой</a:t>
          </a:r>
          <a:r>
            <a:rPr lang="ru-RU" dirty="0" smtClean="0"/>
            <a:t> атаки</a:t>
          </a:r>
          <a:endParaRPr lang="ru-RU" dirty="0"/>
        </a:p>
      </dgm:t>
    </dgm:pt>
    <dgm:pt modelId="{0AE2B153-B7F0-4703-8D23-2420A60E2760}" type="parTrans" cxnId="{C29CA20B-C687-4DE7-A9D2-E022B3C14286}">
      <dgm:prSet/>
      <dgm:spPr/>
      <dgm:t>
        <a:bodyPr/>
        <a:lstStyle/>
        <a:p>
          <a:endParaRPr lang="ru-RU"/>
        </a:p>
      </dgm:t>
    </dgm:pt>
    <dgm:pt modelId="{B2F1E5EC-2FEB-4F31-80E4-5B3349039488}" type="sibTrans" cxnId="{C29CA20B-C687-4DE7-A9D2-E022B3C14286}">
      <dgm:prSet/>
      <dgm:spPr/>
      <dgm:t>
        <a:bodyPr/>
        <a:lstStyle/>
        <a:p>
          <a:endParaRPr lang="ru-RU"/>
        </a:p>
      </dgm:t>
    </dgm:pt>
    <dgm:pt modelId="{910205B9-8233-4178-A6D9-55CF902B9705}">
      <dgm:prSet/>
      <dgm:spPr/>
      <dgm:t>
        <a:bodyPr/>
        <a:lstStyle/>
        <a:p>
          <a:r>
            <a:rPr lang="ru-RU" dirty="0" smtClean="0"/>
            <a:t>Предложить способы снизить подверженность </a:t>
          </a:r>
          <a:r>
            <a:rPr lang="ru-RU" dirty="0" err="1" smtClean="0"/>
            <a:t>фишингу</a:t>
          </a:r>
          <a:r>
            <a:rPr lang="ru-RU" dirty="0" smtClean="0"/>
            <a:t> в коллективе</a:t>
          </a:r>
          <a:endParaRPr lang="ru-RU" dirty="0"/>
        </a:p>
      </dgm:t>
    </dgm:pt>
    <dgm:pt modelId="{2566440E-2D85-441E-B1B2-7D40F8E5199E}" type="parTrans" cxnId="{AB88A96F-DD90-4C8A-99F4-145111EEBC9A}">
      <dgm:prSet/>
      <dgm:spPr/>
      <dgm:t>
        <a:bodyPr/>
        <a:lstStyle/>
        <a:p>
          <a:endParaRPr lang="ru-RU"/>
        </a:p>
      </dgm:t>
    </dgm:pt>
    <dgm:pt modelId="{22B63ABE-407B-4EAD-A530-28FC6CF3904F}" type="sibTrans" cxnId="{AB88A96F-DD90-4C8A-99F4-145111EEBC9A}">
      <dgm:prSet/>
      <dgm:spPr/>
      <dgm:t>
        <a:bodyPr/>
        <a:lstStyle/>
        <a:p>
          <a:endParaRPr lang="ru-RU"/>
        </a:p>
      </dgm:t>
    </dgm:pt>
    <dgm:pt modelId="{0217EB11-1161-4760-A8AC-03E855AC7036}" type="pres">
      <dgm:prSet presAssocID="{5A978251-8E4C-41E3-8452-D74EB73D1AB7}" presName="Name0" presStyleCnt="0">
        <dgm:presLayoutVars>
          <dgm:dir/>
          <dgm:animLvl val="lvl"/>
          <dgm:resizeHandles val="exact"/>
        </dgm:presLayoutVars>
      </dgm:prSet>
      <dgm:spPr/>
    </dgm:pt>
    <dgm:pt modelId="{2CEF5B3A-48EA-4BA3-B1ED-56D50FF39A03}" type="pres">
      <dgm:prSet presAssocID="{3037899E-E072-44B1-858D-9A99836B3AC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9B8877-BF76-4C1C-AC95-2CF3AFD7F7E1}" type="pres">
      <dgm:prSet presAssocID="{A0283301-054C-4408-9292-AF2896142D00}" presName="parTxOnlySpace" presStyleCnt="0"/>
      <dgm:spPr/>
    </dgm:pt>
    <dgm:pt modelId="{6BA59950-5954-4034-82DF-EAB946F36A96}" type="pres">
      <dgm:prSet presAssocID="{3B410160-92D7-48E5-A852-D6401B8D80C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F774C2-0A66-48AC-A6BA-1D298465AE30}" type="pres">
      <dgm:prSet presAssocID="{56B8CE05-00CA-4AFA-A63F-5FF2AA64EE2B}" presName="parTxOnlySpace" presStyleCnt="0"/>
      <dgm:spPr/>
    </dgm:pt>
    <dgm:pt modelId="{260E2E08-3096-4EAC-8B25-2C64A4E62072}" type="pres">
      <dgm:prSet presAssocID="{FDF5FB20-67D0-4047-987D-8E51A3FA2D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E75EBD-DAD2-412A-B3E8-1818EE4FC36A}" type="pres">
      <dgm:prSet presAssocID="{B2F1E5EC-2FEB-4F31-80E4-5B3349039488}" presName="parTxOnlySpace" presStyleCnt="0"/>
      <dgm:spPr/>
    </dgm:pt>
    <dgm:pt modelId="{BB4140FE-E5B4-470D-ADD7-8C11626D3731}" type="pres">
      <dgm:prSet presAssocID="{910205B9-8233-4178-A6D9-55CF902B97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A034B7B-DBDF-43F2-A689-C4806053FA62}" type="presOf" srcId="{FDF5FB20-67D0-4047-987D-8E51A3FA2DBD}" destId="{260E2E08-3096-4EAC-8B25-2C64A4E62072}" srcOrd="0" destOrd="0" presId="urn:microsoft.com/office/officeart/2005/8/layout/chevron1"/>
    <dgm:cxn modelId="{40BA03B8-AE86-4FD1-B4EC-1098505B2742}" type="presOf" srcId="{3B410160-92D7-48E5-A852-D6401B8D80CE}" destId="{6BA59950-5954-4034-82DF-EAB946F36A96}" srcOrd="0" destOrd="0" presId="urn:microsoft.com/office/officeart/2005/8/layout/chevron1"/>
    <dgm:cxn modelId="{20C04F80-1CF9-4713-A107-24DFAAC1B608}" type="presOf" srcId="{910205B9-8233-4178-A6D9-55CF902B9705}" destId="{BB4140FE-E5B4-470D-ADD7-8C11626D3731}" srcOrd="0" destOrd="0" presId="urn:microsoft.com/office/officeart/2005/8/layout/chevron1"/>
    <dgm:cxn modelId="{76388928-0467-4A55-8287-EDD9194105A3}" srcId="{5A978251-8E4C-41E3-8452-D74EB73D1AB7}" destId="{3B410160-92D7-48E5-A852-D6401B8D80CE}" srcOrd="1" destOrd="0" parTransId="{3956504B-7AD5-4430-A557-F39737C2BC92}" sibTransId="{56B8CE05-00CA-4AFA-A63F-5FF2AA64EE2B}"/>
    <dgm:cxn modelId="{C29CA20B-C687-4DE7-A9D2-E022B3C14286}" srcId="{5A978251-8E4C-41E3-8452-D74EB73D1AB7}" destId="{FDF5FB20-67D0-4047-987D-8E51A3FA2DBD}" srcOrd="2" destOrd="0" parTransId="{0AE2B153-B7F0-4703-8D23-2420A60E2760}" sibTransId="{B2F1E5EC-2FEB-4F31-80E4-5B3349039488}"/>
    <dgm:cxn modelId="{3C5EE074-A77D-4D30-887D-221477CD9A23}" type="presOf" srcId="{3037899E-E072-44B1-858D-9A99836B3AC1}" destId="{2CEF5B3A-48EA-4BA3-B1ED-56D50FF39A03}" srcOrd="0" destOrd="0" presId="urn:microsoft.com/office/officeart/2005/8/layout/chevron1"/>
    <dgm:cxn modelId="{93AE01A3-B28F-42D1-BDBC-E8E243837794}" type="presOf" srcId="{5A978251-8E4C-41E3-8452-D74EB73D1AB7}" destId="{0217EB11-1161-4760-A8AC-03E855AC7036}" srcOrd="0" destOrd="0" presId="urn:microsoft.com/office/officeart/2005/8/layout/chevron1"/>
    <dgm:cxn modelId="{AB88A96F-DD90-4C8A-99F4-145111EEBC9A}" srcId="{5A978251-8E4C-41E3-8452-D74EB73D1AB7}" destId="{910205B9-8233-4178-A6D9-55CF902B9705}" srcOrd="3" destOrd="0" parTransId="{2566440E-2D85-441E-B1B2-7D40F8E5199E}" sibTransId="{22B63ABE-407B-4EAD-A530-28FC6CF3904F}"/>
    <dgm:cxn modelId="{83842936-53A8-4A0A-864F-7894C71ED647}" srcId="{5A978251-8E4C-41E3-8452-D74EB73D1AB7}" destId="{3037899E-E072-44B1-858D-9A99836B3AC1}" srcOrd="0" destOrd="0" parTransId="{D4F7E6DB-FB3F-4C11-8D4C-2C978C9B5D35}" sibTransId="{A0283301-054C-4408-9292-AF2896142D00}"/>
    <dgm:cxn modelId="{9B37C63B-7DEC-4CF7-B03F-9AC61277CDC5}" type="presParOf" srcId="{0217EB11-1161-4760-A8AC-03E855AC7036}" destId="{2CEF5B3A-48EA-4BA3-B1ED-56D50FF39A03}" srcOrd="0" destOrd="0" presId="urn:microsoft.com/office/officeart/2005/8/layout/chevron1"/>
    <dgm:cxn modelId="{23908DE2-CCC4-4D43-9049-C4CADAFD298C}" type="presParOf" srcId="{0217EB11-1161-4760-A8AC-03E855AC7036}" destId="{D29B8877-BF76-4C1C-AC95-2CF3AFD7F7E1}" srcOrd="1" destOrd="0" presId="urn:microsoft.com/office/officeart/2005/8/layout/chevron1"/>
    <dgm:cxn modelId="{14DC5B61-6A27-4D48-8748-803AF62AB504}" type="presParOf" srcId="{0217EB11-1161-4760-A8AC-03E855AC7036}" destId="{6BA59950-5954-4034-82DF-EAB946F36A96}" srcOrd="2" destOrd="0" presId="urn:microsoft.com/office/officeart/2005/8/layout/chevron1"/>
    <dgm:cxn modelId="{820E8F4D-5039-405B-8B12-895E7CC615A6}" type="presParOf" srcId="{0217EB11-1161-4760-A8AC-03E855AC7036}" destId="{18F774C2-0A66-48AC-A6BA-1D298465AE30}" srcOrd="3" destOrd="0" presId="urn:microsoft.com/office/officeart/2005/8/layout/chevron1"/>
    <dgm:cxn modelId="{1D9F75E5-FC5E-44ED-B365-129934933FB1}" type="presParOf" srcId="{0217EB11-1161-4760-A8AC-03E855AC7036}" destId="{260E2E08-3096-4EAC-8B25-2C64A4E62072}" srcOrd="4" destOrd="0" presId="urn:microsoft.com/office/officeart/2005/8/layout/chevron1"/>
    <dgm:cxn modelId="{C41903B3-7CFA-4F2E-8B88-0AE75C17BD58}" type="presParOf" srcId="{0217EB11-1161-4760-A8AC-03E855AC7036}" destId="{50E75EBD-DAD2-412A-B3E8-1818EE4FC36A}" srcOrd="5" destOrd="0" presId="urn:microsoft.com/office/officeart/2005/8/layout/chevron1"/>
    <dgm:cxn modelId="{6BFBDFFF-165E-43C1-B8DA-842FDB73B289}" type="presParOf" srcId="{0217EB11-1161-4760-A8AC-03E855AC7036}" destId="{BB4140FE-E5B4-470D-ADD7-8C11626D373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6D46D-4C67-40DB-B1AC-EDE1B1366805}">
      <dsp:nvSpPr>
        <dsp:cNvPr id="0" name=""/>
        <dsp:cNvSpPr/>
      </dsp:nvSpPr>
      <dsp:spPr>
        <a:xfrm>
          <a:off x="0" y="0"/>
          <a:ext cx="8128000" cy="1073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Создание методики определения уровня сложности </a:t>
          </a:r>
          <a:r>
            <a:rPr lang="ru-RU" sz="2400" kern="1200" dirty="0" err="1" smtClean="0"/>
            <a:t>фишингового</a:t>
          </a:r>
          <a:r>
            <a:rPr lang="ru-RU" sz="2400" kern="1200" dirty="0" smtClean="0"/>
            <a:t> сценария.</a:t>
          </a:r>
        </a:p>
      </dsp:txBody>
      <dsp:txXfrm>
        <a:off x="1732970" y="0"/>
        <a:ext cx="6395029" cy="1073702"/>
      </dsp:txXfrm>
    </dsp:sp>
    <dsp:sp modelId="{DA90BD8A-3347-469F-A958-58A329FAED96}">
      <dsp:nvSpPr>
        <dsp:cNvPr id="0" name=""/>
        <dsp:cNvSpPr/>
      </dsp:nvSpPr>
      <dsp:spPr>
        <a:xfrm>
          <a:off x="283113" y="107370"/>
          <a:ext cx="1274112" cy="85896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ECFD4-107C-4FE0-B35B-9FC400C57AA9}">
      <dsp:nvSpPr>
        <dsp:cNvPr id="0" name=""/>
        <dsp:cNvSpPr/>
      </dsp:nvSpPr>
      <dsp:spPr>
        <a:xfrm>
          <a:off x="0" y="1181072"/>
          <a:ext cx="8128000" cy="1073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Разработка базы сценариев для проведения </a:t>
          </a:r>
          <a:r>
            <a:rPr lang="ru-RU" sz="2400" kern="1200" dirty="0" err="1" smtClean="0"/>
            <a:t>фишинговых</a:t>
          </a:r>
          <a:r>
            <a:rPr lang="ru-RU" sz="2400" kern="1200" dirty="0" smtClean="0"/>
            <a:t> учений с различной логикой</a:t>
          </a:r>
          <a:r>
            <a:rPr lang="en-US" sz="2400" kern="1200" dirty="0" smtClean="0">
              <a:latin typeface="HSE Sans"/>
            </a:rPr>
            <a:t>.</a:t>
          </a:r>
          <a:endParaRPr lang="ru-RU" sz="2400" kern="1200" dirty="0"/>
        </a:p>
      </dsp:txBody>
      <dsp:txXfrm>
        <a:off x="1732970" y="1181072"/>
        <a:ext cx="6395029" cy="1073702"/>
      </dsp:txXfrm>
    </dsp:sp>
    <dsp:sp modelId="{60436BED-E39C-48E2-9AD7-23EE24D11A38}">
      <dsp:nvSpPr>
        <dsp:cNvPr id="0" name=""/>
        <dsp:cNvSpPr/>
      </dsp:nvSpPr>
      <dsp:spPr>
        <a:xfrm>
          <a:off x="302165" y="1288442"/>
          <a:ext cx="1236008" cy="85896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B76CD-3AB6-4031-83D9-8BFEB145FF4F}">
      <dsp:nvSpPr>
        <dsp:cNvPr id="0" name=""/>
        <dsp:cNvSpPr/>
      </dsp:nvSpPr>
      <dsp:spPr>
        <a:xfrm>
          <a:off x="0" y="2362144"/>
          <a:ext cx="8128000" cy="1073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Разработка системы</a:t>
          </a:r>
          <a:r>
            <a:rPr lang="en-US" sz="2400" kern="1200" dirty="0" smtClean="0">
              <a:latin typeface="HSE Sans"/>
            </a:rPr>
            <a:t> </a:t>
          </a:r>
          <a:r>
            <a:rPr lang="ru-RU" sz="2400" kern="1200" dirty="0" smtClean="0"/>
            <a:t>для подбора </a:t>
          </a:r>
          <a:r>
            <a:rPr lang="ru-RU" sz="2400" kern="1200" dirty="0" err="1" smtClean="0"/>
            <a:t>фишингового</a:t>
          </a:r>
          <a:r>
            <a:rPr lang="ru-RU" sz="2400" kern="1200" dirty="0" smtClean="0"/>
            <a:t> сценария заданного уровня сложности.</a:t>
          </a:r>
          <a:endParaRPr lang="ru-RU" sz="2400" kern="1200" dirty="0"/>
        </a:p>
      </dsp:txBody>
      <dsp:txXfrm>
        <a:off x="1732970" y="2362144"/>
        <a:ext cx="6395029" cy="1073702"/>
      </dsp:txXfrm>
    </dsp:sp>
    <dsp:sp modelId="{417A5EDA-781A-4CB7-9D03-4E8D6991767B}">
      <dsp:nvSpPr>
        <dsp:cNvPr id="0" name=""/>
        <dsp:cNvSpPr/>
      </dsp:nvSpPr>
      <dsp:spPr>
        <a:xfrm>
          <a:off x="330735" y="2469514"/>
          <a:ext cx="1178868" cy="85896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6B655-718F-4C64-8978-E59A749008FD}">
      <dsp:nvSpPr>
        <dsp:cNvPr id="0" name=""/>
        <dsp:cNvSpPr/>
      </dsp:nvSpPr>
      <dsp:spPr>
        <a:xfrm>
          <a:off x="0" y="3543217"/>
          <a:ext cx="8128000" cy="1073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Разработка рекомендаций по комплексу мер для предотвращения реализации </a:t>
          </a:r>
          <a:r>
            <a:rPr lang="ru-RU" sz="2400" kern="1200" dirty="0" err="1" smtClean="0"/>
            <a:t>фишинга</a:t>
          </a:r>
          <a:r>
            <a:rPr lang="ru-RU" sz="2400" kern="1200" dirty="0" smtClean="0"/>
            <a:t>.</a:t>
          </a:r>
          <a:endParaRPr lang="ru-RU" sz="2400" kern="1200" dirty="0"/>
        </a:p>
      </dsp:txBody>
      <dsp:txXfrm>
        <a:off x="1732970" y="3543217"/>
        <a:ext cx="6395029" cy="1073702"/>
      </dsp:txXfrm>
    </dsp:sp>
    <dsp:sp modelId="{B330E03C-063D-48FB-9A25-15994E7878F7}">
      <dsp:nvSpPr>
        <dsp:cNvPr id="0" name=""/>
        <dsp:cNvSpPr/>
      </dsp:nvSpPr>
      <dsp:spPr>
        <a:xfrm>
          <a:off x="292639" y="3650587"/>
          <a:ext cx="1255060" cy="85896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F5B3A-48EA-4BA3-B1ED-56D50FF39A03}">
      <dsp:nvSpPr>
        <dsp:cNvPr id="0" name=""/>
        <dsp:cNvSpPr/>
      </dsp:nvSpPr>
      <dsp:spPr>
        <a:xfrm>
          <a:off x="3342" y="1894969"/>
          <a:ext cx="4071818" cy="16287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Проанализировать данные по </a:t>
          </a:r>
          <a:r>
            <a:rPr lang="ru-RU" sz="1800" kern="1200" dirty="0" err="1" smtClean="0"/>
            <a:t>фишинговым</a:t>
          </a:r>
          <a:r>
            <a:rPr lang="ru-RU" sz="1800" kern="1200" dirty="0" smtClean="0"/>
            <a:t> учениям, предоставленные Сбербанком </a:t>
          </a:r>
          <a:endParaRPr lang="ru-RU" sz="1800" kern="1200" dirty="0"/>
        </a:p>
      </dsp:txBody>
      <dsp:txXfrm>
        <a:off x="817706" y="1894969"/>
        <a:ext cx="2443091" cy="1628727"/>
      </dsp:txXfrm>
    </dsp:sp>
    <dsp:sp modelId="{6BA59950-5954-4034-82DF-EAB946F36A96}">
      <dsp:nvSpPr>
        <dsp:cNvPr id="0" name=""/>
        <dsp:cNvSpPr/>
      </dsp:nvSpPr>
      <dsp:spPr>
        <a:xfrm>
          <a:off x="3667978" y="1894969"/>
          <a:ext cx="4071818" cy="16287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Выделить исходы в каждом сценарии (учении), рассчитать вероятности для каждого возможного исхода.</a:t>
          </a:r>
          <a:endParaRPr lang="ru-RU" sz="1800" kern="1200" dirty="0"/>
        </a:p>
      </dsp:txBody>
      <dsp:txXfrm>
        <a:off x="4482342" y="1894969"/>
        <a:ext cx="2443091" cy="1628727"/>
      </dsp:txXfrm>
    </dsp:sp>
    <dsp:sp modelId="{260E2E08-3096-4EAC-8B25-2C64A4E62072}">
      <dsp:nvSpPr>
        <dsp:cNvPr id="0" name=""/>
        <dsp:cNvSpPr/>
      </dsp:nvSpPr>
      <dsp:spPr>
        <a:xfrm>
          <a:off x="7332614" y="1894969"/>
          <a:ext cx="4071818" cy="16287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Составить на основе полученных данных математическую модель.</a:t>
          </a:r>
          <a:endParaRPr lang="ru-RU" sz="1800" kern="1200" dirty="0"/>
        </a:p>
      </dsp:txBody>
      <dsp:txXfrm>
        <a:off x="8146978" y="1894969"/>
        <a:ext cx="2443091" cy="1628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F5B3A-48EA-4BA3-B1ED-56D50FF39A03}">
      <dsp:nvSpPr>
        <dsp:cNvPr id="0" name=""/>
        <dsp:cNvSpPr/>
      </dsp:nvSpPr>
      <dsp:spPr>
        <a:xfrm>
          <a:off x="5291" y="2093269"/>
          <a:ext cx="3080322" cy="1232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Составить психологические портреты для разных должностей в компании</a:t>
          </a:r>
          <a:endParaRPr lang="ru-RU" sz="1400" kern="1200" dirty="0"/>
        </a:p>
      </dsp:txBody>
      <dsp:txXfrm>
        <a:off x="621355" y="2093269"/>
        <a:ext cx="1848194" cy="1232128"/>
      </dsp:txXfrm>
    </dsp:sp>
    <dsp:sp modelId="{6BA59950-5954-4034-82DF-EAB946F36A96}">
      <dsp:nvSpPr>
        <dsp:cNvPr id="0" name=""/>
        <dsp:cNvSpPr/>
      </dsp:nvSpPr>
      <dsp:spPr>
        <a:xfrm>
          <a:off x="2777581" y="2093269"/>
          <a:ext cx="3080322" cy="1232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Провести независимый эксперимент для получения дополнительных данных</a:t>
          </a:r>
          <a:endParaRPr lang="ru-RU" sz="1400" kern="1200" dirty="0"/>
        </a:p>
      </dsp:txBody>
      <dsp:txXfrm>
        <a:off x="3393645" y="2093269"/>
        <a:ext cx="1848194" cy="1232128"/>
      </dsp:txXfrm>
    </dsp:sp>
    <dsp:sp modelId="{260E2E08-3096-4EAC-8B25-2C64A4E62072}">
      <dsp:nvSpPr>
        <dsp:cNvPr id="0" name=""/>
        <dsp:cNvSpPr/>
      </dsp:nvSpPr>
      <dsp:spPr>
        <a:xfrm>
          <a:off x="5549871" y="2093269"/>
          <a:ext cx="3080322" cy="1232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Предложить на основе полученных данных систему оценки сложности </a:t>
          </a:r>
          <a:r>
            <a:rPr lang="ru-RU" sz="1400" kern="1200" dirty="0" err="1" smtClean="0"/>
            <a:t>фишинговой</a:t>
          </a:r>
          <a:r>
            <a:rPr lang="ru-RU" sz="1400" kern="1200" dirty="0" smtClean="0"/>
            <a:t> атаки</a:t>
          </a:r>
          <a:endParaRPr lang="ru-RU" sz="1400" kern="1200" dirty="0"/>
        </a:p>
      </dsp:txBody>
      <dsp:txXfrm>
        <a:off x="6165935" y="2093269"/>
        <a:ext cx="1848194" cy="1232128"/>
      </dsp:txXfrm>
    </dsp:sp>
    <dsp:sp modelId="{BB4140FE-E5B4-470D-ADD7-8C11626D3731}">
      <dsp:nvSpPr>
        <dsp:cNvPr id="0" name=""/>
        <dsp:cNvSpPr/>
      </dsp:nvSpPr>
      <dsp:spPr>
        <a:xfrm>
          <a:off x="8322161" y="2093269"/>
          <a:ext cx="3080322" cy="1232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Предложить способы снизить подверженность </a:t>
          </a:r>
          <a:r>
            <a:rPr lang="ru-RU" sz="1400" kern="1200" dirty="0" err="1" smtClean="0"/>
            <a:t>фишингу</a:t>
          </a:r>
          <a:r>
            <a:rPr lang="ru-RU" sz="1400" kern="1200" dirty="0" smtClean="0"/>
            <a:t> в коллективе</a:t>
          </a:r>
          <a:endParaRPr lang="ru-RU" sz="1400" kern="1200" dirty="0"/>
        </a:p>
      </dsp:txBody>
      <dsp:txXfrm>
        <a:off x="8938225" y="2093269"/>
        <a:ext cx="1848194" cy="1232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x-none" smtClean="0"/>
              <a:t>24.04.2023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=""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=""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=""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=""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=""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=""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=""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=""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=""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=""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=""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=""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2" name="Oval 20">
            <a:extLst>
              <a:ext uri="{FF2B5EF4-FFF2-40B4-BE49-F238E27FC236}">
                <a16:creationId xmlns=""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Oval 26">
            <a:extLst>
              <a:ext uri="{FF2B5EF4-FFF2-40B4-BE49-F238E27FC236}">
                <a16:creationId xmlns=""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Oval 29">
            <a:extLst>
              <a:ext uri="{FF2B5EF4-FFF2-40B4-BE49-F238E27FC236}">
                <a16:creationId xmlns=""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7" name="Oval 33">
            <a:extLst>
              <a:ext uri="{FF2B5EF4-FFF2-40B4-BE49-F238E27FC236}">
                <a16:creationId xmlns=""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Oval 34">
            <a:extLst>
              <a:ext uri="{FF2B5EF4-FFF2-40B4-BE49-F238E27FC236}">
                <a16:creationId xmlns=""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9" name="Oval 35">
            <a:extLst>
              <a:ext uri="{FF2B5EF4-FFF2-40B4-BE49-F238E27FC236}">
                <a16:creationId xmlns=""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0" name="Oval 36">
            <a:extLst>
              <a:ext uri="{FF2B5EF4-FFF2-40B4-BE49-F238E27FC236}">
                <a16:creationId xmlns=""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1" name="Oval 37">
            <a:extLst>
              <a:ext uri="{FF2B5EF4-FFF2-40B4-BE49-F238E27FC236}">
                <a16:creationId xmlns=""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Oval 38">
            <a:extLst>
              <a:ext uri="{FF2B5EF4-FFF2-40B4-BE49-F238E27FC236}">
                <a16:creationId xmlns=""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3" name="Oval 39">
            <a:extLst>
              <a:ext uri="{FF2B5EF4-FFF2-40B4-BE49-F238E27FC236}">
                <a16:creationId xmlns=""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40">
            <a:extLst>
              <a:ext uri="{FF2B5EF4-FFF2-40B4-BE49-F238E27FC236}">
                <a16:creationId xmlns=""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Oval 41">
            <a:extLst>
              <a:ext uri="{FF2B5EF4-FFF2-40B4-BE49-F238E27FC236}">
                <a16:creationId xmlns=""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Oval 42">
            <a:extLst>
              <a:ext uri="{FF2B5EF4-FFF2-40B4-BE49-F238E27FC236}">
                <a16:creationId xmlns=""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Oval 43">
            <a:extLst>
              <a:ext uri="{FF2B5EF4-FFF2-40B4-BE49-F238E27FC236}">
                <a16:creationId xmlns=""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44">
            <a:extLst>
              <a:ext uri="{FF2B5EF4-FFF2-40B4-BE49-F238E27FC236}">
                <a16:creationId xmlns=""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9" name="Oval 45">
            <a:extLst>
              <a:ext uri="{FF2B5EF4-FFF2-40B4-BE49-F238E27FC236}">
                <a16:creationId xmlns=""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Oval 46">
            <a:extLst>
              <a:ext uri="{FF2B5EF4-FFF2-40B4-BE49-F238E27FC236}">
                <a16:creationId xmlns=""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=""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=""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=""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=""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=""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x-none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=""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=""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=""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=""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=""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=""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=""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=""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=""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=""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=""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=""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=""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=""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=""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=""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=""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=""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=""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=""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=""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=""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=""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=""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=""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=""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=""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=""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=""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=""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=""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=""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=""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=""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=""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=""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=""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=""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=""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=""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=""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=""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=""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=""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x-none" smtClean="0"/>
              <a:t>24.04.2023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1514</a:t>
            </a:r>
            <a:r>
              <a:rPr lang="en-US" dirty="0" smtClean="0"/>
              <a:t>: </a:t>
            </a:r>
            <a:r>
              <a:rPr lang="ru-RU" dirty="0" smtClean="0"/>
              <a:t>Исследование </a:t>
            </a:r>
            <a:r>
              <a:rPr lang="ru-RU" dirty="0"/>
              <a:t>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Департамент </a:t>
            </a:r>
          </a:p>
          <a:p>
            <a:r>
              <a:rPr lang="ru-RU" dirty="0" smtClean="0"/>
              <a:t>Прикладной математики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 smtClean="0"/>
              <a:t>Москва</a:t>
            </a:r>
          </a:p>
          <a:p>
            <a:r>
              <a:rPr lang="ru-RU" dirty="0" smtClean="0"/>
              <a:t>2023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5320214"/>
            <a:ext cx="7625267" cy="652860"/>
          </a:xfrm>
        </p:spPr>
        <p:txBody>
          <a:bodyPr/>
          <a:lstStyle/>
          <a:p>
            <a:pPr algn="r"/>
            <a:r>
              <a:rPr lang="ru-RU" dirty="0" smtClean="0"/>
              <a:t>Руководитель проекта</a:t>
            </a:r>
            <a:r>
              <a:rPr lang="en-US" dirty="0" smtClean="0"/>
              <a:t>:</a:t>
            </a:r>
          </a:p>
          <a:p>
            <a:pPr algn="r"/>
            <a:r>
              <a:rPr lang="ru-RU" dirty="0" smtClean="0"/>
              <a:t>Сорокин Александр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реализации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14" name="AutoShape 1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22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880782927"/>
              </p:ext>
            </p:extLst>
          </p:nvPr>
        </p:nvGraphicFramePr>
        <p:xfrm>
          <a:off x="374649" y="1074737"/>
          <a:ext cx="114077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5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реализации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14" name="AutoShape 1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22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45922587"/>
              </p:ext>
            </p:extLst>
          </p:nvPr>
        </p:nvGraphicFramePr>
        <p:xfrm>
          <a:off x="374649" y="1074737"/>
          <a:ext cx="114077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7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Приобретаемые навыки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2"/>
            <a:ext cx="5245561" cy="42588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</a:t>
            </a:r>
            <a:r>
              <a:rPr lang="ru-RU" sz="1600" dirty="0" smtClean="0"/>
              <a:t>рактические </a:t>
            </a:r>
            <a:r>
              <a:rPr lang="ru-RU" sz="1600" dirty="0"/>
              <a:t>навыки проведения и анализа результатов </a:t>
            </a:r>
            <a:r>
              <a:rPr lang="ru-RU" sz="1600" dirty="0" err="1"/>
              <a:t>фишинговых</a:t>
            </a:r>
            <a:r>
              <a:rPr lang="ru-RU" sz="1600" dirty="0"/>
              <a:t> учений в крупной организации.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14" name="AutoShape 1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22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8" name="Picture 2" descr="белый человек 3d с лупой в руке Иллюстрация штока - иллюстрации  насчитывающей изолировано, стекло: 123184608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50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2"/>
            <a:ext cx="5245561" cy="42588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Внедрение созданной системы оценки и мер противодействия в реальный рабочий процесс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Использование полученных данных для построения прогнозов касательно возможных будущих </a:t>
            </a:r>
            <a:r>
              <a:rPr lang="ru-RU" sz="1600" dirty="0" err="1" smtClean="0"/>
              <a:t>фишинговых</a:t>
            </a:r>
            <a:r>
              <a:rPr lang="ru-RU" sz="1600" dirty="0" smtClean="0"/>
              <a:t> атак</a:t>
            </a:r>
            <a:endParaRPr lang="ru-RU" sz="1600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14" name="AutoShape 1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22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⬇ Скачать картинки 3d человечки прибыль, стоковые фото 3d человечки прибыль  в хорошем качестве | Depositphoto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72" name="Picture 8" descr="⬇ Скачать картинки Белые человечки 3d, стоковые фото Белые человечки 3d в  хорошем качестве | Depositphotos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7" r="1302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344863" y="2228770"/>
            <a:ext cx="5245560" cy="777025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8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6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Состав проекта</a:t>
            </a:r>
            <a:endParaRPr lang="ru-RU" dirty="0"/>
          </a:p>
        </p:txBody>
      </p:sp>
      <p:pic>
        <p:nvPicPr>
          <p:cNvPr id="1026" name="Picture 2" descr="https://s3.hse.ru/elk/img/user/963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55" y="2784152"/>
            <a:ext cx="1809750" cy="180975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6605" y="4593903"/>
            <a:ext cx="3370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400" dirty="0" smtClean="0">
                <a:latin typeface="HSE Sans" panose="02000000000000000000" pitchFamily="2" charset="0"/>
              </a:rPr>
              <a:t>Сорокин Александр Владимирович</a:t>
            </a:r>
          </a:p>
          <a:p>
            <a:pPr algn="ctr"/>
            <a:r>
              <a:rPr lang="ru-RU" sz="1400" dirty="0" smtClean="0">
                <a:latin typeface="HSE Sans" panose="02000000000000000000" pitchFamily="2" charset="0"/>
              </a:rPr>
              <a:t>Руководитель проекта</a:t>
            </a:r>
            <a:endParaRPr lang="ru-RU" sz="1400" dirty="0">
              <a:latin typeface="HSE Sans" panose="02000000000000000000" pitchFamily="2" charset="0"/>
            </a:endParaRPr>
          </a:p>
        </p:txBody>
      </p:sp>
      <p:pic>
        <p:nvPicPr>
          <p:cNvPr id="1028" name="Picture 4" descr="https://s3.hse.ru/elk/img/user/1289243-6f36e541-ebcb-44e1-9e79-24157f98fcb4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605" y="2784152"/>
            <a:ext cx="1830354" cy="183035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40846" y="4614506"/>
            <a:ext cx="3039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latin typeface="HSE Sans" panose="02000000000000000000" pitchFamily="2" charset="0"/>
              </a:rPr>
              <a:t>Коноваленко Даниил Петрович</a:t>
            </a:r>
          </a:p>
          <a:p>
            <a:pPr algn="ctr"/>
            <a:r>
              <a:rPr lang="ru-RU" sz="1400" dirty="0" smtClean="0">
                <a:latin typeface="HSE Sans" panose="02000000000000000000" pitchFamily="2" charset="0"/>
              </a:rPr>
              <a:t>Программист </a:t>
            </a:r>
            <a:r>
              <a:rPr lang="en-US" sz="1400" dirty="0" smtClean="0">
                <a:latin typeface="HSE Sans" panose="02000000000000000000" pitchFamily="2" charset="0"/>
              </a:rPr>
              <a:t>/ </a:t>
            </a:r>
            <a:r>
              <a:rPr lang="ru-RU" sz="1400" dirty="0" smtClean="0">
                <a:latin typeface="HSE Sans" panose="02000000000000000000" pitchFamily="2" charset="0"/>
              </a:rPr>
              <a:t>Аналитик</a:t>
            </a:r>
            <a:endParaRPr lang="ru-RU" sz="1400" dirty="0">
              <a:latin typeface="HSE Sans" panose="02000000000000000000" pitchFamily="2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574" y="2673887"/>
            <a:ext cx="1968069" cy="19799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87861" y="4593903"/>
            <a:ext cx="385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latin typeface="HSE Sans" panose="02000000000000000000" pitchFamily="2" charset="0"/>
              </a:rPr>
              <a:t>Дема Иван Романович</a:t>
            </a:r>
          </a:p>
          <a:p>
            <a:pPr algn="ctr"/>
            <a:r>
              <a:rPr lang="ru-RU" sz="1400" dirty="0"/>
              <a:t>Аналитик-разработчик математической модели</a:t>
            </a:r>
            <a:endParaRPr lang="ru-RU" sz="14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Состав проекта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92959" y="4593903"/>
            <a:ext cx="336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err="1" smtClean="0">
                <a:latin typeface="HSE Sans" panose="02000000000000000000" pitchFamily="2" charset="0"/>
              </a:rPr>
              <a:t>Патракеев</a:t>
            </a:r>
            <a:r>
              <a:rPr lang="ru-RU" sz="1400" dirty="0" smtClean="0">
                <a:latin typeface="HSE Sans" panose="02000000000000000000" pitchFamily="2" charset="0"/>
              </a:rPr>
              <a:t> Сергей Владимирович</a:t>
            </a:r>
          </a:p>
          <a:p>
            <a:pPr algn="ctr"/>
            <a:r>
              <a:rPr lang="ru-RU" sz="1400" dirty="0"/>
              <a:t>Программист / </a:t>
            </a:r>
            <a:r>
              <a:rPr lang="ru-RU" sz="1400" dirty="0" smtClean="0"/>
              <a:t>Аналитик - </a:t>
            </a:r>
            <a:r>
              <a:rPr lang="ru-RU" sz="1400" dirty="0"/>
              <a:t>Лидер проекта</a:t>
            </a:r>
            <a:endParaRPr lang="ru-RU" sz="1400" dirty="0">
              <a:latin typeface="HSE Sans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3001" y="4614506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err="1" smtClean="0">
                <a:latin typeface="HSE Sans" panose="02000000000000000000" pitchFamily="2" charset="0"/>
              </a:rPr>
              <a:t>Альтамаре</a:t>
            </a:r>
            <a:r>
              <a:rPr lang="ru-RU" sz="1400" dirty="0" smtClean="0">
                <a:latin typeface="HSE Sans" panose="02000000000000000000" pitchFamily="2" charset="0"/>
              </a:rPr>
              <a:t> Артемий Андреевич</a:t>
            </a:r>
          </a:p>
          <a:p>
            <a:pPr algn="ctr"/>
            <a:r>
              <a:rPr lang="ru-RU" sz="1400" dirty="0"/>
              <a:t>Программист / Аналитик</a:t>
            </a:r>
            <a:endParaRPr lang="ru-RU" sz="1400" dirty="0">
              <a:latin typeface="HSE Sans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87861" y="4593903"/>
            <a:ext cx="385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latin typeface="HSE Sans" panose="02000000000000000000" pitchFamily="2" charset="0"/>
              </a:rPr>
              <a:t>Яблочников Данила Сергеевич</a:t>
            </a:r>
          </a:p>
          <a:p>
            <a:pPr algn="ctr"/>
            <a:r>
              <a:rPr lang="ru-RU" sz="1400" dirty="0" smtClean="0"/>
              <a:t>Аналитик-разработчик математической модели</a:t>
            </a:r>
            <a:endParaRPr lang="ru-RU" sz="1400" dirty="0">
              <a:latin typeface="HSE Sans" panose="02000000000000000000" pitchFamily="2" charset="0"/>
            </a:endParaRPr>
          </a:p>
        </p:txBody>
      </p:sp>
      <p:pic>
        <p:nvPicPr>
          <p:cNvPr id="2050" name="Picture 2" descr="https://www.gravatar.com/avatar/5434d0567314b3928cce4bcb1f290f4e?s=256&amp;d=https://cabinet.miem.hse.ru/public-api/user/0/avatar&amp;r=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48" y="2673887"/>
            <a:ext cx="1683584" cy="16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gravatar.com/avatar/5434d0567314b3928cce4bcb1f290f4e?s=256&amp;d=https://cabinet.miem.hse.ru/public-api/user/0/avatar&amp;r=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93" y="2673887"/>
            <a:ext cx="1683584" cy="16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www.gravatar.com/avatar/5434d0567314b3928cce4bcb1f290f4e?s=256&amp;d=https://cabinet.miem.hse.ru/public-api/user/0/avatar&amp;r=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064" y="2673887"/>
            <a:ext cx="1683584" cy="16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2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Заказчик проекта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Состав проекта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856018" y="5140755"/>
            <a:ext cx="2409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HSE Sans" panose="02000000000000000000" pitchFamily="2" charset="0"/>
              </a:rPr>
              <a:t>ПАО</a:t>
            </a:r>
          </a:p>
          <a:p>
            <a:pPr algn="ctr"/>
            <a:r>
              <a:rPr lang="ru-RU" sz="2800" dirty="0" smtClean="0">
                <a:latin typeface="HSE Sans" panose="02000000000000000000" pitchFamily="2" charset="0"/>
              </a:rPr>
              <a:t>Сбербанк</a:t>
            </a:r>
            <a:endParaRPr lang="ru-RU" sz="2800" dirty="0">
              <a:latin typeface="HSE Sans" panose="02000000000000000000" pitchFamily="2" charset="0"/>
            </a:endParaRPr>
          </a:p>
        </p:txBody>
      </p:sp>
      <p:pic>
        <p:nvPicPr>
          <p:cNvPr id="3074" name="Picture 2" descr="сбер лого - Деньги есть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544" y="2033006"/>
            <a:ext cx="3014482" cy="30144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0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Наш проект направлен на изучение угроз </a:t>
            </a:r>
            <a:r>
              <a:rPr lang="ru-RU" dirty="0" err="1" smtClean="0"/>
              <a:t>фишинговых</a:t>
            </a:r>
            <a:r>
              <a:rPr lang="ru-RU" dirty="0" smtClean="0"/>
              <a:t> атак, а так же на разработку способов оценки </a:t>
            </a:r>
            <a:r>
              <a:rPr lang="ru-RU" dirty="0" err="1" smtClean="0"/>
              <a:t>слонжости</a:t>
            </a:r>
            <a:r>
              <a:rPr lang="ru-RU" dirty="0" smtClean="0"/>
              <a:t> </a:t>
            </a:r>
            <a:r>
              <a:rPr lang="ru-RU" dirty="0" err="1" smtClean="0"/>
              <a:t>фишинговых</a:t>
            </a:r>
            <a:r>
              <a:rPr lang="ru-RU" dirty="0" smtClean="0"/>
              <a:t> атак. Исследование будет основываться на данных собранных в процессе учений по </a:t>
            </a:r>
            <a:r>
              <a:rPr lang="ru-RU" dirty="0" err="1" smtClean="0"/>
              <a:t>фишингу</a:t>
            </a:r>
            <a:r>
              <a:rPr lang="ru-RU" dirty="0" smtClean="0"/>
              <a:t> внутри компании Сбербанк. Конечной целью для нас является математически обоснованная система оценки сложности </a:t>
            </a:r>
            <a:r>
              <a:rPr lang="ru-RU" dirty="0" err="1" smtClean="0"/>
              <a:t>фишинговой</a:t>
            </a:r>
            <a:r>
              <a:rPr lang="ru-RU" dirty="0" smtClean="0"/>
              <a:t> атаки, а так же перечень мер и предложений, направленных на снижение вероятности успешной </a:t>
            </a:r>
            <a:r>
              <a:rPr lang="ru-RU" dirty="0" err="1" smtClean="0"/>
              <a:t>фишинговой</a:t>
            </a:r>
            <a:r>
              <a:rPr lang="ru-RU" dirty="0" smtClean="0"/>
              <a:t> атаки внутри компании.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pic>
        <p:nvPicPr>
          <p:cNvPr id="4098" name="Picture 2" descr="Белые человечки для презентации без фона - 63 фот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В первую очередь наш проект был мотивирован реальной потребностью крупной компании в новой системе оценки угрозы от </a:t>
            </a:r>
            <a:r>
              <a:rPr lang="ru-RU" dirty="0" err="1" smtClean="0"/>
              <a:t>фишинга</a:t>
            </a:r>
            <a:r>
              <a:rPr lang="ru-RU" dirty="0" smtClean="0"/>
              <a:t>. Подобные работы проводятся и в зарубежной среде, но их результаты требуют серьезной доработки. Так же, согласно данным, полученным в ходе учений по </a:t>
            </a:r>
            <a:r>
              <a:rPr lang="ru-RU" dirty="0" err="1" smtClean="0"/>
              <a:t>фишингу</a:t>
            </a:r>
            <a:r>
              <a:rPr lang="ru-RU" dirty="0" smtClean="0"/>
              <a:t>, существенный процент людей либо ведутся на </a:t>
            </a:r>
            <a:r>
              <a:rPr lang="ru-RU" dirty="0" err="1" smtClean="0"/>
              <a:t>фишинговое</a:t>
            </a:r>
            <a:r>
              <a:rPr lang="ru-RU" dirty="0" smtClean="0"/>
              <a:t> письмо, либо игнорируют его. Все эти варианты являются негативными для компании. Именно поэтому нужна четкая система оценки угроз и рисков, связанных с </a:t>
            </a:r>
            <a:r>
              <a:rPr lang="ru-RU" dirty="0" err="1" smtClean="0"/>
              <a:t>фишинговым</a:t>
            </a:r>
            <a:r>
              <a:rPr lang="ru-RU" dirty="0" smtClean="0"/>
              <a:t>, а так же конкретные предложения по борьбе с ним.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pic>
        <p:nvPicPr>
          <p:cNvPr id="5126" name="Picture 6" descr="Мем белый человечек с галочкой - создать бесплатн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проекта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2"/>
            <a:ext cx="5245561" cy="4258881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Цель</a:t>
            </a:r>
            <a:r>
              <a:rPr lang="en-US" sz="2000" dirty="0" smtClean="0"/>
              <a:t>: </a:t>
            </a:r>
            <a:r>
              <a:rPr lang="ru-RU" sz="2000" dirty="0"/>
              <a:t>Разработка экспертной системы оценки подверженности сотрудников организации мошенническим воздействиям в форме </a:t>
            </a:r>
            <a:r>
              <a:rPr lang="ru-RU" sz="2000" dirty="0" err="1"/>
              <a:t>фишинговых</a:t>
            </a:r>
            <a:r>
              <a:rPr lang="ru-RU" sz="2000" dirty="0"/>
              <a:t> рассылок</a:t>
            </a:r>
            <a:endParaRPr lang="ru-RU" sz="2000" dirty="0" smtClean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pic>
        <p:nvPicPr>
          <p:cNvPr id="7174" name="Picture 6" descr="Человечек с галочкой - 47 фот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r="560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5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проекта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2"/>
            <a:ext cx="5245561" cy="4258881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Задачи</a:t>
            </a:r>
            <a:r>
              <a:rPr lang="en-US" sz="20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Проанализировать данные учений по </a:t>
            </a:r>
            <a:r>
              <a:rPr lang="ru-RU" sz="2000" dirty="0" err="1" smtClean="0"/>
              <a:t>фишингу</a:t>
            </a:r>
            <a:r>
              <a:rPr lang="ru-RU" sz="2000" dirty="0" smtClean="0"/>
              <a:t> в Сбербанке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Собрать дополнительную информацию по </a:t>
            </a:r>
            <a:r>
              <a:rPr lang="ru-RU" sz="2000" dirty="0" err="1" smtClean="0"/>
              <a:t>фишингу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Разработать математическую модель для оценки сложности </a:t>
            </a:r>
            <a:r>
              <a:rPr lang="ru-RU" sz="2000" dirty="0" err="1" smtClean="0"/>
              <a:t>фишинговой</a:t>
            </a:r>
            <a:r>
              <a:rPr lang="ru-RU" sz="2000" dirty="0" smtClean="0"/>
              <a:t> атаки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Предложить способы снижения рисков связанных с </a:t>
            </a:r>
            <a:r>
              <a:rPr lang="ru-RU" sz="2000" dirty="0" err="1" smtClean="0"/>
              <a:t>фишингом</a:t>
            </a:r>
            <a:endParaRPr lang="ru-RU" sz="2000" dirty="0" smtClean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pic>
        <p:nvPicPr>
          <p:cNvPr id="6148" name="Picture 4" descr="Человечек с галочкой - 47 фот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r="560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2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360478"/>
            <a:ext cx="5245560" cy="777025"/>
          </a:xfrm>
        </p:spPr>
        <p:txBody>
          <a:bodyPr/>
          <a:lstStyle/>
          <a:p>
            <a:r>
              <a:rPr lang="ru-RU" dirty="0" smtClean="0"/>
              <a:t>Ожидаемый результат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14" name="AutoShape 1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22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2140381213"/>
              </p:ext>
            </p:extLst>
          </p:nvPr>
        </p:nvGraphicFramePr>
        <p:xfrm>
          <a:off x="460375" y="1981200"/>
          <a:ext cx="8128000" cy="4619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01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purl.org/dc/terms/"/>
    <ds:schemaRef ds:uri="9875bd71-cde8-496c-a136-433f55d5e6d0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e96afe77-3acb-4328-97fc-408e1bde3ec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580</Words>
  <Application>Microsoft Office PowerPoint</Application>
  <PresentationFormat>Произвольный</PresentationFormat>
  <Paragraphs>94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1514: Исследование подверженности персонала кредитно-финансовых организаций фишинговым атакам</vt:lpstr>
      <vt:lpstr>Команда проекта</vt:lpstr>
      <vt:lpstr>Команда проекта</vt:lpstr>
      <vt:lpstr>Заказчик проекта</vt:lpstr>
      <vt:lpstr>Описание проекта</vt:lpstr>
      <vt:lpstr>Актуальность проекта</vt:lpstr>
      <vt:lpstr>Цели и задачи проекта</vt:lpstr>
      <vt:lpstr>Цели и задачи проекта</vt:lpstr>
      <vt:lpstr>Ожидаемый результат</vt:lpstr>
      <vt:lpstr>Этапы реализации</vt:lpstr>
      <vt:lpstr>Этапы реализации</vt:lpstr>
      <vt:lpstr>Приобретаемые навыки</vt:lpstr>
      <vt:lpstr>Дальнейшее развитие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Сергей</cp:lastModifiedBy>
  <cp:revision>31</cp:revision>
  <cp:lastPrinted>2021-11-11T13:08:42Z</cp:lastPrinted>
  <dcterms:created xsi:type="dcterms:W3CDTF">2021-11-11T08:52:47Z</dcterms:created>
  <dcterms:modified xsi:type="dcterms:W3CDTF">2023-04-24T19:42:46Z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