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57" r:id="rId3"/>
    <p:sldId id="260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21" r:id="rId14"/>
    <p:sldId id="322" r:id="rId15"/>
    <p:sldId id="313" r:id="rId16"/>
    <p:sldId id="314" r:id="rId17"/>
    <p:sldId id="316" r:id="rId18"/>
    <p:sldId id="317" r:id="rId19"/>
    <p:sldId id="315" r:id="rId20"/>
    <p:sldId id="318" r:id="rId21"/>
    <p:sldId id="319" r:id="rId22"/>
    <p:sldId id="320" r:id="rId23"/>
  </p:sldIdLst>
  <p:sldSz cx="9144000" cy="5143500" type="screen16x9"/>
  <p:notesSz cx="6858000" cy="9144000"/>
  <p:embeddedFontLst>
    <p:embeddedFont>
      <p:font typeface="Fjalla One" panose="020B0604020202020204" charset="0"/>
      <p:regular r:id="rId25"/>
    </p:embeddedFont>
    <p:embeddedFont>
      <p:font typeface="Barlow Semi Condensed" panose="020B0604020202020204" charset="0"/>
      <p:regular r:id="rId26"/>
      <p:bold r:id="rId27"/>
      <p:italic r:id="rId28"/>
      <p:boldItalic r:id="rId29"/>
    </p:embeddedFont>
    <p:embeddedFont>
      <p:font typeface="Barlow Semi Condensed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C9A7F03-D7D4-40DE-8A70-7C90FD10ED42}">
  <a:tblStyle styleId="{6C9A7F03-D7D4-40DE-8A70-7C90FD10ED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3333" autoAdjust="0"/>
  </p:normalViewPr>
  <p:slideViewPr>
    <p:cSldViewPr>
      <p:cViewPr varScale="1">
        <p:scale>
          <a:sx n="105" d="100"/>
          <a:sy n="105" d="100"/>
        </p:scale>
        <p:origin x="-90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6A233-A267-4FF5-8817-CF6F22F3008F}" type="doc">
      <dgm:prSet loTypeId="urn:microsoft.com/office/officeart/2005/8/layout/radial1" loCatId="relationship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BE75F7C-593E-4624-9BC0-3C2AB2BC4818}">
      <dgm:prSet phldrT="[Текст]"/>
      <dgm:spPr/>
      <dgm:t>
        <a:bodyPr/>
        <a:lstStyle/>
        <a:p>
          <a:r>
            <a:rPr lang="ru-RU" b="1" dirty="0" smtClean="0"/>
            <a:t>Социальная инженерия</a:t>
          </a:r>
          <a:endParaRPr lang="ru-RU" b="1" dirty="0"/>
        </a:p>
      </dgm:t>
    </dgm:pt>
    <dgm:pt modelId="{1DF420D8-2DF1-48B2-8677-830E5B92E68A}" type="parTrans" cxnId="{4BE975A7-F929-40CE-A2DB-B804B7714886}">
      <dgm:prSet/>
      <dgm:spPr/>
      <dgm:t>
        <a:bodyPr/>
        <a:lstStyle/>
        <a:p>
          <a:endParaRPr lang="ru-RU"/>
        </a:p>
      </dgm:t>
    </dgm:pt>
    <dgm:pt modelId="{69512ED7-1800-4476-8D85-12D0715631A4}" type="sibTrans" cxnId="{4BE975A7-F929-40CE-A2DB-B804B7714886}">
      <dgm:prSet/>
      <dgm:spPr/>
      <dgm:t>
        <a:bodyPr/>
        <a:lstStyle/>
        <a:p>
          <a:endParaRPr lang="ru-RU"/>
        </a:p>
      </dgm:t>
    </dgm:pt>
    <dgm:pt modelId="{64693AF1-CED8-49C5-9651-6A132BE15B44}">
      <dgm:prSet phldrT="[Текст]"/>
      <dgm:spPr>
        <a:ln w="28575">
          <a:solidFill>
            <a:srgbClr val="00B050"/>
          </a:solidFill>
        </a:ln>
      </dgm:spPr>
      <dgm:t>
        <a:bodyPr/>
        <a:lstStyle/>
        <a:p>
          <a:r>
            <a:rPr lang="ru-RU" b="1" dirty="0" err="1" smtClean="0"/>
            <a:t>Фишинг</a:t>
          </a:r>
          <a:endParaRPr lang="ru-RU" b="1" dirty="0"/>
        </a:p>
      </dgm:t>
    </dgm:pt>
    <dgm:pt modelId="{EE5FF860-BBB0-4B30-8121-B828AD54352E}" type="parTrans" cxnId="{CD9BC825-CA04-431F-9D0A-7645261C4574}">
      <dgm:prSet/>
      <dgm:spPr/>
      <dgm:t>
        <a:bodyPr/>
        <a:lstStyle/>
        <a:p>
          <a:endParaRPr lang="ru-RU"/>
        </a:p>
      </dgm:t>
    </dgm:pt>
    <dgm:pt modelId="{B2013FC4-98C3-41AE-9A44-C08D8B85119C}" type="sibTrans" cxnId="{CD9BC825-CA04-431F-9D0A-7645261C4574}">
      <dgm:prSet/>
      <dgm:spPr/>
      <dgm:t>
        <a:bodyPr/>
        <a:lstStyle/>
        <a:p>
          <a:endParaRPr lang="ru-RU"/>
        </a:p>
      </dgm:t>
    </dgm:pt>
    <dgm:pt modelId="{BDCFEBDD-1CBE-4E43-81C3-19751CEBBFAB}">
      <dgm:prSet phldrT="[Текст]"/>
      <dgm:spPr/>
      <dgm:t>
        <a:bodyPr/>
        <a:lstStyle/>
        <a:p>
          <a:r>
            <a:rPr lang="ru-RU" b="1" i="0" dirty="0" err="1" smtClean="0"/>
            <a:t>Претекстинг</a:t>
          </a:r>
          <a:endParaRPr lang="ru-RU" b="1" dirty="0"/>
        </a:p>
      </dgm:t>
    </dgm:pt>
    <dgm:pt modelId="{F68ED471-8C0F-4FB8-A31A-11ECFCF0DF89}" type="parTrans" cxnId="{66746BF3-A237-49D0-925C-2763DFB43DDC}">
      <dgm:prSet/>
      <dgm:spPr/>
      <dgm:t>
        <a:bodyPr/>
        <a:lstStyle/>
        <a:p>
          <a:endParaRPr lang="ru-RU"/>
        </a:p>
      </dgm:t>
    </dgm:pt>
    <dgm:pt modelId="{8ACBEA4E-0FF9-463C-B572-29CE4FC09133}" type="sibTrans" cxnId="{66746BF3-A237-49D0-925C-2763DFB43DDC}">
      <dgm:prSet/>
      <dgm:spPr/>
      <dgm:t>
        <a:bodyPr/>
        <a:lstStyle/>
        <a:p>
          <a:endParaRPr lang="ru-RU"/>
        </a:p>
      </dgm:t>
    </dgm:pt>
    <dgm:pt modelId="{8D5BCA8B-874A-4575-92F6-615808ADF929}">
      <dgm:prSet phldrT="[Текст]"/>
      <dgm:spPr/>
      <dgm:t>
        <a:bodyPr/>
        <a:lstStyle/>
        <a:p>
          <a:r>
            <a:rPr lang="ru-RU" b="1" i="0" dirty="0" err="1" smtClean="0"/>
            <a:t>Вишинг</a:t>
          </a:r>
          <a:r>
            <a:rPr lang="ru-RU" b="1" i="0" dirty="0" smtClean="0"/>
            <a:t> и </a:t>
          </a:r>
          <a:r>
            <a:rPr lang="ru-RU" b="1" i="0" dirty="0" err="1" smtClean="0"/>
            <a:t>смишинг</a:t>
          </a:r>
          <a:endParaRPr lang="ru-RU" dirty="0"/>
        </a:p>
      </dgm:t>
    </dgm:pt>
    <dgm:pt modelId="{93C9D806-B30E-4146-974F-FB615856BDE8}" type="parTrans" cxnId="{4CCB884D-BFEC-4EFD-92B0-587C7C73E4EB}">
      <dgm:prSet/>
      <dgm:spPr/>
      <dgm:t>
        <a:bodyPr/>
        <a:lstStyle/>
        <a:p>
          <a:endParaRPr lang="ru-RU"/>
        </a:p>
      </dgm:t>
    </dgm:pt>
    <dgm:pt modelId="{B7724752-1E33-47CF-A663-BF9A97C7DBF5}" type="sibTrans" cxnId="{4CCB884D-BFEC-4EFD-92B0-587C7C73E4EB}">
      <dgm:prSet/>
      <dgm:spPr/>
      <dgm:t>
        <a:bodyPr/>
        <a:lstStyle/>
        <a:p>
          <a:endParaRPr lang="ru-RU"/>
        </a:p>
      </dgm:t>
    </dgm:pt>
    <dgm:pt modelId="{5CF9062A-9631-4384-9231-4E20AAB9BA6A}">
      <dgm:prSet phldrT="[Текст]" custT="1"/>
      <dgm:spPr/>
      <dgm:t>
        <a:bodyPr/>
        <a:lstStyle/>
        <a:p>
          <a:r>
            <a:rPr lang="ru-RU" sz="1050" b="1" dirty="0" smtClean="0"/>
            <a:t>«На живца»</a:t>
          </a:r>
          <a:endParaRPr lang="ru-RU" sz="1050" b="1" dirty="0"/>
        </a:p>
      </dgm:t>
    </dgm:pt>
    <dgm:pt modelId="{7780A52A-64C1-4A61-AF9D-19D1AADD7908}" type="parTrans" cxnId="{C626D4FF-A0B3-4835-8070-5776B4DB1D56}">
      <dgm:prSet/>
      <dgm:spPr/>
      <dgm:t>
        <a:bodyPr/>
        <a:lstStyle/>
        <a:p>
          <a:endParaRPr lang="ru-RU"/>
        </a:p>
      </dgm:t>
    </dgm:pt>
    <dgm:pt modelId="{603FFD47-CF59-42A9-B3D4-BAB2A8388EFC}" type="sibTrans" cxnId="{C626D4FF-A0B3-4835-8070-5776B4DB1D56}">
      <dgm:prSet/>
      <dgm:spPr/>
      <dgm:t>
        <a:bodyPr/>
        <a:lstStyle/>
        <a:p>
          <a:endParaRPr lang="ru-RU"/>
        </a:p>
      </dgm:t>
    </dgm:pt>
    <dgm:pt modelId="{90703D2E-80FB-4466-85A8-812427C166BC}">
      <dgm:prSet custT="1"/>
      <dgm:spPr/>
      <dgm:t>
        <a:bodyPr/>
        <a:lstStyle/>
        <a:p>
          <a:r>
            <a:rPr lang="ru-RU" sz="1100" b="1" dirty="0" smtClean="0"/>
            <a:t>Взлом почты</a:t>
          </a:r>
          <a:endParaRPr lang="ru-RU" sz="1100" b="1" dirty="0"/>
        </a:p>
      </dgm:t>
    </dgm:pt>
    <dgm:pt modelId="{DA441762-CDF7-483E-A1B7-2D26D5A80FBE}" type="parTrans" cxnId="{8F3B5B3B-AAB4-4E73-B51E-A313CBDFE9AB}">
      <dgm:prSet/>
      <dgm:spPr/>
      <dgm:t>
        <a:bodyPr/>
        <a:lstStyle/>
        <a:p>
          <a:endParaRPr lang="ru-RU"/>
        </a:p>
      </dgm:t>
    </dgm:pt>
    <dgm:pt modelId="{FC1B8230-D1F3-4E9C-B0C7-CDC9D00D1741}" type="sibTrans" cxnId="{8F3B5B3B-AAB4-4E73-B51E-A313CBDFE9AB}">
      <dgm:prSet/>
      <dgm:spPr/>
      <dgm:t>
        <a:bodyPr/>
        <a:lstStyle/>
        <a:p>
          <a:endParaRPr lang="ru-RU"/>
        </a:p>
      </dgm:t>
    </dgm:pt>
    <dgm:pt modelId="{2EC445C6-A145-4621-B2DC-48360B6FA1FD}" type="pres">
      <dgm:prSet presAssocID="{9B46A233-A267-4FF5-8817-CF6F22F3008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6605AA-23E0-474E-B298-F01CD9069882}" type="pres">
      <dgm:prSet presAssocID="{ABE75F7C-593E-4624-9BC0-3C2AB2BC4818}" presName="centerShape" presStyleLbl="node0" presStyleIdx="0" presStyleCnt="1"/>
      <dgm:spPr/>
      <dgm:t>
        <a:bodyPr/>
        <a:lstStyle/>
        <a:p>
          <a:endParaRPr lang="ru-RU"/>
        </a:p>
      </dgm:t>
    </dgm:pt>
    <dgm:pt modelId="{4E236591-5FDA-4372-ADE6-595C1322DBC9}" type="pres">
      <dgm:prSet presAssocID="{EE5FF860-BBB0-4B30-8121-B828AD54352E}" presName="Name9" presStyleLbl="parChTrans1D2" presStyleIdx="0" presStyleCnt="5"/>
      <dgm:spPr/>
      <dgm:t>
        <a:bodyPr/>
        <a:lstStyle/>
        <a:p>
          <a:endParaRPr lang="ru-RU"/>
        </a:p>
      </dgm:t>
    </dgm:pt>
    <dgm:pt modelId="{2484C19C-7D94-40FD-A1D0-57FBCE3905EE}" type="pres">
      <dgm:prSet presAssocID="{EE5FF860-BBB0-4B30-8121-B828AD54352E}" presName="connTx" presStyleLbl="parChTrans1D2" presStyleIdx="0" presStyleCnt="5"/>
      <dgm:spPr/>
      <dgm:t>
        <a:bodyPr/>
        <a:lstStyle/>
        <a:p>
          <a:endParaRPr lang="ru-RU"/>
        </a:p>
      </dgm:t>
    </dgm:pt>
    <dgm:pt modelId="{2A84A717-A6F8-4C72-B5E5-71841BE6B245}" type="pres">
      <dgm:prSet presAssocID="{64693AF1-CED8-49C5-9651-6A132BE15B4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6563E7-A84F-4848-A8A7-D3A850B009F4}" type="pres">
      <dgm:prSet presAssocID="{F68ED471-8C0F-4FB8-A31A-11ECFCF0DF89}" presName="Name9" presStyleLbl="parChTrans1D2" presStyleIdx="1" presStyleCnt="5"/>
      <dgm:spPr/>
      <dgm:t>
        <a:bodyPr/>
        <a:lstStyle/>
        <a:p>
          <a:endParaRPr lang="ru-RU"/>
        </a:p>
      </dgm:t>
    </dgm:pt>
    <dgm:pt modelId="{E015AAC3-1071-4D01-9FC6-2A9297F4F8EF}" type="pres">
      <dgm:prSet presAssocID="{F68ED471-8C0F-4FB8-A31A-11ECFCF0DF89}" presName="connTx" presStyleLbl="parChTrans1D2" presStyleIdx="1" presStyleCnt="5"/>
      <dgm:spPr/>
      <dgm:t>
        <a:bodyPr/>
        <a:lstStyle/>
        <a:p>
          <a:endParaRPr lang="ru-RU"/>
        </a:p>
      </dgm:t>
    </dgm:pt>
    <dgm:pt modelId="{34A7DB74-6C91-4E8C-B287-A2AE1829201B}" type="pres">
      <dgm:prSet presAssocID="{BDCFEBDD-1CBE-4E43-81C3-19751CEBBFA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B67BD-7C3D-4CAC-B69F-AC29860E9506}" type="pres">
      <dgm:prSet presAssocID="{93C9D806-B30E-4146-974F-FB615856BDE8}" presName="Name9" presStyleLbl="parChTrans1D2" presStyleIdx="2" presStyleCnt="5"/>
      <dgm:spPr/>
      <dgm:t>
        <a:bodyPr/>
        <a:lstStyle/>
        <a:p>
          <a:endParaRPr lang="ru-RU"/>
        </a:p>
      </dgm:t>
    </dgm:pt>
    <dgm:pt modelId="{5D6C3329-8C14-4B80-B2B3-5E4A1ADBE236}" type="pres">
      <dgm:prSet presAssocID="{93C9D806-B30E-4146-974F-FB615856BDE8}" presName="connTx" presStyleLbl="parChTrans1D2" presStyleIdx="2" presStyleCnt="5"/>
      <dgm:spPr/>
      <dgm:t>
        <a:bodyPr/>
        <a:lstStyle/>
        <a:p>
          <a:endParaRPr lang="ru-RU"/>
        </a:p>
      </dgm:t>
    </dgm:pt>
    <dgm:pt modelId="{40F510D8-AE82-4540-9811-701FADBC6327}" type="pres">
      <dgm:prSet presAssocID="{8D5BCA8B-874A-4575-92F6-615808ADF92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77AB0E-7287-4441-976A-7C741492E88A}" type="pres">
      <dgm:prSet presAssocID="{7780A52A-64C1-4A61-AF9D-19D1AADD7908}" presName="Name9" presStyleLbl="parChTrans1D2" presStyleIdx="3" presStyleCnt="5"/>
      <dgm:spPr/>
      <dgm:t>
        <a:bodyPr/>
        <a:lstStyle/>
        <a:p>
          <a:endParaRPr lang="ru-RU"/>
        </a:p>
      </dgm:t>
    </dgm:pt>
    <dgm:pt modelId="{F698148C-7091-4343-AC8B-A8C260EE4B26}" type="pres">
      <dgm:prSet presAssocID="{7780A52A-64C1-4A61-AF9D-19D1AADD7908}" presName="connTx" presStyleLbl="parChTrans1D2" presStyleIdx="3" presStyleCnt="5"/>
      <dgm:spPr/>
      <dgm:t>
        <a:bodyPr/>
        <a:lstStyle/>
        <a:p>
          <a:endParaRPr lang="ru-RU"/>
        </a:p>
      </dgm:t>
    </dgm:pt>
    <dgm:pt modelId="{9B98B27E-BFAA-4153-9696-39EF2B5E99DC}" type="pres">
      <dgm:prSet presAssocID="{5CF9062A-9631-4384-9231-4E20AAB9BA6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8F3B4B-3175-4723-97FA-DFC7484BDF1C}" type="pres">
      <dgm:prSet presAssocID="{DA441762-CDF7-483E-A1B7-2D26D5A80FBE}" presName="Name9" presStyleLbl="parChTrans1D2" presStyleIdx="4" presStyleCnt="5"/>
      <dgm:spPr/>
      <dgm:t>
        <a:bodyPr/>
        <a:lstStyle/>
        <a:p>
          <a:endParaRPr lang="ru-RU"/>
        </a:p>
      </dgm:t>
    </dgm:pt>
    <dgm:pt modelId="{7FE24CA2-0927-45AD-977C-4F398D67868B}" type="pres">
      <dgm:prSet presAssocID="{DA441762-CDF7-483E-A1B7-2D26D5A80FBE}" presName="connTx" presStyleLbl="parChTrans1D2" presStyleIdx="4" presStyleCnt="5"/>
      <dgm:spPr/>
      <dgm:t>
        <a:bodyPr/>
        <a:lstStyle/>
        <a:p>
          <a:endParaRPr lang="ru-RU"/>
        </a:p>
      </dgm:t>
    </dgm:pt>
    <dgm:pt modelId="{77C20F86-CFB2-412D-A623-2766F55BD732}" type="pres">
      <dgm:prSet presAssocID="{90703D2E-80FB-4466-85A8-812427C166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3B5B3B-AAB4-4E73-B51E-A313CBDFE9AB}" srcId="{ABE75F7C-593E-4624-9BC0-3C2AB2BC4818}" destId="{90703D2E-80FB-4466-85A8-812427C166BC}" srcOrd="4" destOrd="0" parTransId="{DA441762-CDF7-483E-A1B7-2D26D5A80FBE}" sibTransId="{FC1B8230-D1F3-4E9C-B0C7-CDC9D00D1741}"/>
    <dgm:cxn modelId="{4DC7681E-89BA-48E8-88F5-84985AF61DA4}" type="presOf" srcId="{8D5BCA8B-874A-4575-92F6-615808ADF929}" destId="{40F510D8-AE82-4540-9811-701FADBC6327}" srcOrd="0" destOrd="0" presId="urn:microsoft.com/office/officeart/2005/8/layout/radial1"/>
    <dgm:cxn modelId="{95F93303-DA50-430B-8ED1-D46E5EE9A84C}" type="presOf" srcId="{93C9D806-B30E-4146-974F-FB615856BDE8}" destId="{1CDB67BD-7C3D-4CAC-B69F-AC29860E9506}" srcOrd="0" destOrd="0" presId="urn:microsoft.com/office/officeart/2005/8/layout/radial1"/>
    <dgm:cxn modelId="{D081D042-3C45-4B2F-9EBD-1CCEEDF348AA}" type="presOf" srcId="{EE5FF860-BBB0-4B30-8121-B828AD54352E}" destId="{2484C19C-7D94-40FD-A1D0-57FBCE3905EE}" srcOrd="1" destOrd="0" presId="urn:microsoft.com/office/officeart/2005/8/layout/radial1"/>
    <dgm:cxn modelId="{4BE975A7-F929-40CE-A2DB-B804B7714886}" srcId="{9B46A233-A267-4FF5-8817-CF6F22F3008F}" destId="{ABE75F7C-593E-4624-9BC0-3C2AB2BC4818}" srcOrd="0" destOrd="0" parTransId="{1DF420D8-2DF1-48B2-8677-830E5B92E68A}" sibTransId="{69512ED7-1800-4476-8D85-12D0715631A4}"/>
    <dgm:cxn modelId="{4CCB884D-BFEC-4EFD-92B0-587C7C73E4EB}" srcId="{ABE75F7C-593E-4624-9BC0-3C2AB2BC4818}" destId="{8D5BCA8B-874A-4575-92F6-615808ADF929}" srcOrd="2" destOrd="0" parTransId="{93C9D806-B30E-4146-974F-FB615856BDE8}" sibTransId="{B7724752-1E33-47CF-A663-BF9A97C7DBF5}"/>
    <dgm:cxn modelId="{4914E340-558A-4A2E-81F1-8AB82B6E68FE}" type="presOf" srcId="{DA441762-CDF7-483E-A1B7-2D26D5A80FBE}" destId="{378F3B4B-3175-4723-97FA-DFC7484BDF1C}" srcOrd="0" destOrd="0" presId="urn:microsoft.com/office/officeart/2005/8/layout/radial1"/>
    <dgm:cxn modelId="{19211D89-09DD-4BC3-9DFC-E54B1A0AF4A9}" type="presOf" srcId="{7780A52A-64C1-4A61-AF9D-19D1AADD7908}" destId="{F698148C-7091-4343-AC8B-A8C260EE4B26}" srcOrd="1" destOrd="0" presId="urn:microsoft.com/office/officeart/2005/8/layout/radial1"/>
    <dgm:cxn modelId="{052662E4-E377-4715-BDC9-5CC08760B41A}" type="presOf" srcId="{BDCFEBDD-1CBE-4E43-81C3-19751CEBBFAB}" destId="{34A7DB74-6C91-4E8C-B287-A2AE1829201B}" srcOrd="0" destOrd="0" presId="urn:microsoft.com/office/officeart/2005/8/layout/radial1"/>
    <dgm:cxn modelId="{66746BF3-A237-49D0-925C-2763DFB43DDC}" srcId="{ABE75F7C-593E-4624-9BC0-3C2AB2BC4818}" destId="{BDCFEBDD-1CBE-4E43-81C3-19751CEBBFAB}" srcOrd="1" destOrd="0" parTransId="{F68ED471-8C0F-4FB8-A31A-11ECFCF0DF89}" sibTransId="{8ACBEA4E-0FF9-463C-B572-29CE4FC09133}"/>
    <dgm:cxn modelId="{BAEEFAC7-E5B1-497F-8289-AB1CC1EDFC00}" type="presOf" srcId="{F68ED471-8C0F-4FB8-A31A-11ECFCF0DF89}" destId="{026563E7-A84F-4848-A8A7-D3A850B009F4}" srcOrd="0" destOrd="0" presId="urn:microsoft.com/office/officeart/2005/8/layout/radial1"/>
    <dgm:cxn modelId="{989ABDE3-B123-4F37-8AFB-F9ED8C72EF6D}" type="presOf" srcId="{64693AF1-CED8-49C5-9651-6A132BE15B44}" destId="{2A84A717-A6F8-4C72-B5E5-71841BE6B245}" srcOrd="0" destOrd="0" presId="urn:microsoft.com/office/officeart/2005/8/layout/radial1"/>
    <dgm:cxn modelId="{28ABF871-0FA0-43B4-A513-65D7C612F4E1}" type="presOf" srcId="{DA441762-CDF7-483E-A1B7-2D26D5A80FBE}" destId="{7FE24CA2-0927-45AD-977C-4F398D67868B}" srcOrd="1" destOrd="0" presId="urn:microsoft.com/office/officeart/2005/8/layout/radial1"/>
    <dgm:cxn modelId="{38E1CA14-806B-418A-B59C-62418845F6E1}" type="presOf" srcId="{90703D2E-80FB-4466-85A8-812427C166BC}" destId="{77C20F86-CFB2-412D-A623-2766F55BD732}" srcOrd="0" destOrd="0" presId="urn:microsoft.com/office/officeart/2005/8/layout/radial1"/>
    <dgm:cxn modelId="{92BCF095-1037-46B7-873E-99EAFBD47D53}" type="presOf" srcId="{93C9D806-B30E-4146-974F-FB615856BDE8}" destId="{5D6C3329-8C14-4B80-B2B3-5E4A1ADBE236}" srcOrd="1" destOrd="0" presId="urn:microsoft.com/office/officeart/2005/8/layout/radial1"/>
    <dgm:cxn modelId="{EB86F030-C9C6-453F-A56F-DF1A09648B00}" type="presOf" srcId="{ABE75F7C-593E-4624-9BC0-3C2AB2BC4818}" destId="{1B6605AA-23E0-474E-B298-F01CD9069882}" srcOrd="0" destOrd="0" presId="urn:microsoft.com/office/officeart/2005/8/layout/radial1"/>
    <dgm:cxn modelId="{C626D4FF-A0B3-4835-8070-5776B4DB1D56}" srcId="{ABE75F7C-593E-4624-9BC0-3C2AB2BC4818}" destId="{5CF9062A-9631-4384-9231-4E20AAB9BA6A}" srcOrd="3" destOrd="0" parTransId="{7780A52A-64C1-4A61-AF9D-19D1AADD7908}" sibTransId="{603FFD47-CF59-42A9-B3D4-BAB2A8388EFC}"/>
    <dgm:cxn modelId="{CD9BC825-CA04-431F-9D0A-7645261C4574}" srcId="{ABE75F7C-593E-4624-9BC0-3C2AB2BC4818}" destId="{64693AF1-CED8-49C5-9651-6A132BE15B44}" srcOrd="0" destOrd="0" parTransId="{EE5FF860-BBB0-4B30-8121-B828AD54352E}" sibTransId="{B2013FC4-98C3-41AE-9A44-C08D8B85119C}"/>
    <dgm:cxn modelId="{955CE344-4F32-44AF-A8C2-A008A56D3D48}" type="presOf" srcId="{F68ED471-8C0F-4FB8-A31A-11ECFCF0DF89}" destId="{E015AAC3-1071-4D01-9FC6-2A9297F4F8EF}" srcOrd="1" destOrd="0" presId="urn:microsoft.com/office/officeart/2005/8/layout/radial1"/>
    <dgm:cxn modelId="{D7664CFE-5AB6-428A-9BF0-0F1D6E9E3447}" type="presOf" srcId="{7780A52A-64C1-4A61-AF9D-19D1AADD7908}" destId="{AF77AB0E-7287-4441-976A-7C741492E88A}" srcOrd="0" destOrd="0" presId="urn:microsoft.com/office/officeart/2005/8/layout/radial1"/>
    <dgm:cxn modelId="{82B27279-8616-4EAD-AC2A-FDB7AEE074B9}" type="presOf" srcId="{5CF9062A-9631-4384-9231-4E20AAB9BA6A}" destId="{9B98B27E-BFAA-4153-9696-39EF2B5E99DC}" srcOrd="0" destOrd="0" presId="urn:microsoft.com/office/officeart/2005/8/layout/radial1"/>
    <dgm:cxn modelId="{32F604C2-847F-403C-A4A9-0306290CC5D9}" type="presOf" srcId="{9B46A233-A267-4FF5-8817-CF6F22F3008F}" destId="{2EC445C6-A145-4621-B2DC-48360B6FA1FD}" srcOrd="0" destOrd="0" presId="urn:microsoft.com/office/officeart/2005/8/layout/radial1"/>
    <dgm:cxn modelId="{42B88B43-CB00-441A-AC36-D255D820BFC9}" type="presOf" srcId="{EE5FF860-BBB0-4B30-8121-B828AD54352E}" destId="{4E236591-5FDA-4372-ADE6-595C1322DBC9}" srcOrd="0" destOrd="0" presId="urn:microsoft.com/office/officeart/2005/8/layout/radial1"/>
    <dgm:cxn modelId="{AE6521CC-5DA8-421C-9507-D25629138C04}" type="presParOf" srcId="{2EC445C6-A145-4621-B2DC-48360B6FA1FD}" destId="{1B6605AA-23E0-474E-B298-F01CD9069882}" srcOrd="0" destOrd="0" presId="urn:microsoft.com/office/officeart/2005/8/layout/radial1"/>
    <dgm:cxn modelId="{87E1D94A-68DA-4767-8C22-64B9B94A5F18}" type="presParOf" srcId="{2EC445C6-A145-4621-B2DC-48360B6FA1FD}" destId="{4E236591-5FDA-4372-ADE6-595C1322DBC9}" srcOrd="1" destOrd="0" presId="urn:microsoft.com/office/officeart/2005/8/layout/radial1"/>
    <dgm:cxn modelId="{2A352118-D84E-4062-BEF1-57C5FCB2120C}" type="presParOf" srcId="{4E236591-5FDA-4372-ADE6-595C1322DBC9}" destId="{2484C19C-7D94-40FD-A1D0-57FBCE3905EE}" srcOrd="0" destOrd="0" presId="urn:microsoft.com/office/officeart/2005/8/layout/radial1"/>
    <dgm:cxn modelId="{B0D9DCF7-4C7F-486F-ACBF-EFBD9B8D7CE1}" type="presParOf" srcId="{2EC445C6-A145-4621-B2DC-48360B6FA1FD}" destId="{2A84A717-A6F8-4C72-B5E5-71841BE6B245}" srcOrd="2" destOrd="0" presId="urn:microsoft.com/office/officeart/2005/8/layout/radial1"/>
    <dgm:cxn modelId="{55A5BDF0-E023-4A49-83EF-6627C981731F}" type="presParOf" srcId="{2EC445C6-A145-4621-B2DC-48360B6FA1FD}" destId="{026563E7-A84F-4848-A8A7-D3A850B009F4}" srcOrd="3" destOrd="0" presId="urn:microsoft.com/office/officeart/2005/8/layout/radial1"/>
    <dgm:cxn modelId="{3D5CFA4B-C32B-463E-A6DC-B0AAB976A1A1}" type="presParOf" srcId="{026563E7-A84F-4848-A8A7-D3A850B009F4}" destId="{E015AAC3-1071-4D01-9FC6-2A9297F4F8EF}" srcOrd="0" destOrd="0" presId="urn:microsoft.com/office/officeart/2005/8/layout/radial1"/>
    <dgm:cxn modelId="{46E9D71D-39E0-4C02-85A8-776C98C6866A}" type="presParOf" srcId="{2EC445C6-A145-4621-B2DC-48360B6FA1FD}" destId="{34A7DB74-6C91-4E8C-B287-A2AE1829201B}" srcOrd="4" destOrd="0" presId="urn:microsoft.com/office/officeart/2005/8/layout/radial1"/>
    <dgm:cxn modelId="{6E27D52B-DEF4-46A7-A261-A7DCE27796BD}" type="presParOf" srcId="{2EC445C6-A145-4621-B2DC-48360B6FA1FD}" destId="{1CDB67BD-7C3D-4CAC-B69F-AC29860E9506}" srcOrd="5" destOrd="0" presId="urn:microsoft.com/office/officeart/2005/8/layout/radial1"/>
    <dgm:cxn modelId="{2F20CC0A-CFBD-4905-863A-D2B8F47164A3}" type="presParOf" srcId="{1CDB67BD-7C3D-4CAC-B69F-AC29860E9506}" destId="{5D6C3329-8C14-4B80-B2B3-5E4A1ADBE236}" srcOrd="0" destOrd="0" presId="urn:microsoft.com/office/officeart/2005/8/layout/radial1"/>
    <dgm:cxn modelId="{9E47A35F-A8B0-476A-93FC-7A74240261C6}" type="presParOf" srcId="{2EC445C6-A145-4621-B2DC-48360B6FA1FD}" destId="{40F510D8-AE82-4540-9811-701FADBC6327}" srcOrd="6" destOrd="0" presId="urn:microsoft.com/office/officeart/2005/8/layout/radial1"/>
    <dgm:cxn modelId="{66BFD29A-61A1-486D-8A97-3F8810BD74F3}" type="presParOf" srcId="{2EC445C6-A145-4621-B2DC-48360B6FA1FD}" destId="{AF77AB0E-7287-4441-976A-7C741492E88A}" srcOrd="7" destOrd="0" presId="urn:microsoft.com/office/officeart/2005/8/layout/radial1"/>
    <dgm:cxn modelId="{87500FFB-2E6C-4CC6-8EE8-9ECF5886390C}" type="presParOf" srcId="{AF77AB0E-7287-4441-976A-7C741492E88A}" destId="{F698148C-7091-4343-AC8B-A8C260EE4B26}" srcOrd="0" destOrd="0" presId="urn:microsoft.com/office/officeart/2005/8/layout/radial1"/>
    <dgm:cxn modelId="{3AFB6298-88A3-4E6E-9888-6DB1AAA9E2DE}" type="presParOf" srcId="{2EC445C6-A145-4621-B2DC-48360B6FA1FD}" destId="{9B98B27E-BFAA-4153-9696-39EF2B5E99DC}" srcOrd="8" destOrd="0" presId="urn:microsoft.com/office/officeart/2005/8/layout/radial1"/>
    <dgm:cxn modelId="{1DD70B64-D2BE-4433-8469-CFA71BA4F6A6}" type="presParOf" srcId="{2EC445C6-A145-4621-B2DC-48360B6FA1FD}" destId="{378F3B4B-3175-4723-97FA-DFC7484BDF1C}" srcOrd="9" destOrd="0" presId="urn:microsoft.com/office/officeart/2005/8/layout/radial1"/>
    <dgm:cxn modelId="{983A1607-98C6-4EFD-A773-CA8F729CB62A}" type="presParOf" srcId="{378F3B4B-3175-4723-97FA-DFC7484BDF1C}" destId="{7FE24CA2-0927-45AD-977C-4F398D67868B}" srcOrd="0" destOrd="0" presId="urn:microsoft.com/office/officeart/2005/8/layout/radial1"/>
    <dgm:cxn modelId="{3FB2CDCD-5759-410F-8599-A83A525EDD26}" type="presParOf" srcId="{2EC445C6-A145-4621-B2DC-48360B6FA1FD}" destId="{77C20F86-CFB2-412D-A623-2766F55BD73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BAED5-8233-4C00-A0FB-1FFC020F2BDC}" type="doc">
      <dgm:prSet loTypeId="urn:microsoft.com/office/officeart/2005/8/layout/radial4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A4791A-3EF4-41AB-84CA-AB1D8FBFAE96}">
      <dgm:prSet phldrT="[Текст]" custT="1"/>
      <dgm:spPr/>
      <dgm:t>
        <a:bodyPr/>
        <a:lstStyle/>
        <a:p>
          <a:r>
            <a:rPr lang="ru-RU" sz="28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Шкала Фиша</a:t>
          </a:r>
          <a:endParaRPr lang="ru-RU" sz="28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86C28-4760-44A5-99AC-76A1550FEE9F}" type="parTrans" cxnId="{C5CAC747-0B7E-446F-A63B-5F249CB919DC}">
      <dgm:prSet/>
      <dgm:spPr/>
      <dgm:t>
        <a:bodyPr/>
        <a:lstStyle/>
        <a:p>
          <a:endParaRPr lang="ru-RU"/>
        </a:p>
      </dgm:t>
    </dgm:pt>
    <dgm:pt modelId="{1407226F-F019-4445-9BCD-5BC39397715F}" type="sibTrans" cxnId="{C5CAC747-0B7E-446F-A63B-5F249CB919DC}">
      <dgm:prSet/>
      <dgm:spPr/>
      <dgm:t>
        <a:bodyPr/>
        <a:lstStyle/>
        <a:p>
          <a:endParaRPr lang="ru-RU"/>
        </a:p>
      </dgm:t>
    </dgm:pt>
    <dgm:pt modelId="{216AAEEB-D5B2-4339-AB35-205E3E01F003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Формальные методы оценки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714F29-1240-4C0E-9983-5D53E2E49B63}" type="parTrans" cxnId="{5C913525-5E11-4251-8C6C-629C81CE7A2D}">
      <dgm:prSet/>
      <dgm:spPr/>
      <dgm:t>
        <a:bodyPr/>
        <a:lstStyle/>
        <a:p>
          <a:endParaRPr lang="ru-RU"/>
        </a:p>
      </dgm:t>
    </dgm:pt>
    <dgm:pt modelId="{EEDEE296-95FC-4BDF-94C6-20DFF1ECB70C}" type="sibTrans" cxnId="{5C913525-5E11-4251-8C6C-629C81CE7A2D}">
      <dgm:prSet/>
      <dgm:spPr/>
      <dgm:t>
        <a:bodyPr/>
        <a:lstStyle/>
        <a:p>
          <a:endParaRPr lang="ru-RU"/>
        </a:p>
      </dgm:t>
    </dgm:pt>
    <dgm:pt modelId="{0E1438D6-58F6-498A-B07E-24321717D972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Анализ вместо подсчета кликов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9B0A0-44DC-4B34-80DD-5475138CC38A}" type="parTrans" cxnId="{A8C09AA1-F0A4-43DA-A3BC-CF3E90F3B80C}">
      <dgm:prSet/>
      <dgm:spPr/>
      <dgm:t>
        <a:bodyPr/>
        <a:lstStyle/>
        <a:p>
          <a:endParaRPr lang="ru-RU"/>
        </a:p>
      </dgm:t>
    </dgm:pt>
    <dgm:pt modelId="{FE1EBD67-2AD9-4467-84D1-4D3E205526DE}" type="sibTrans" cxnId="{A8C09AA1-F0A4-43DA-A3BC-CF3E90F3B80C}">
      <dgm:prSet/>
      <dgm:spPr/>
      <dgm:t>
        <a:bodyPr/>
        <a:lstStyle/>
        <a:p>
          <a:endParaRPr lang="ru-RU"/>
        </a:p>
      </dgm:t>
    </dgm:pt>
    <dgm:pt modelId="{5153DBC5-4DAD-4A97-A895-E7B46D93E315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Система признаков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103B1-3A52-49F7-A9FD-1FE1D068EB43}" type="parTrans" cxnId="{2C1B7B55-BD58-46B0-97CB-57556AE0FF2D}">
      <dgm:prSet/>
      <dgm:spPr/>
      <dgm:t>
        <a:bodyPr/>
        <a:lstStyle/>
        <a:p>
          <a:endParaRPr lang="ru-RU"/>
        </a:p>
      </dgm:t>
    </dgm:pt>
    <dgm:pt modelId="{CD6EEFA2-673D-49F8-BB1B-C13E9E7E53CE}" type="sibTrans" cxnId="{2C1B7B55-BD58-46B0-97CB-57556AE0FF2D}">
      <dgm:prSet/>
      <dgm:spPr/>
      <dgm:t>
        <a:bodyPr/>
        <a:lstStyle/>
        <a:p>
          <a:endParaRPr lang="ru-RU"/>
        </a:p>
      </dgm:t>
    </dgm:pt>
    <dgm:pt modelId="{3E6891CB-880C-4DDD-A2D7-0D283E5450FA}" type="pres">
      <dgm:prSet presAssocID="{04DBAED5-8233-4C00-A0FB-1FFC020F2BD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1C6D814-91E0-46CB-AA49-38DD4C7C5761}" type="pres">
      <dgm:prSet presAssocID="{B9A4791A-3EF4-41AB-84CA-AB1D8FBFAE96}" presName="centerShape" presStyleLbl="node0" presStyleIdx="0" presStyleCnt="1"/>
      <dgm:spPr/>
      <dgm:t>
        <a:bodyPr/>
        <a:lstStyle/>
        <a:p>
          <a:endParaRPr lang="ru-RU"/>
        </a:p>
      </dgm:t>
    </dgm:pt>
    <dgm:pt modelId="{9205EF7A-FD05-4C45-A0BC-C5B952E5143C}" type="pres">
      <dgm:prSet presAssocID="{77714F29-1240-4C0E-9983-5D53E2E49B63}" presName="parTrans" presStyleLbl="bgSibTrans2D1" presStyleIdx="0" presStyleCnt="3"/>
      <dgm:spPr/>
      <dgm:t>
        <a:bodyPr/>
        <a:lstStyle/>
        <a:p>
          <a:endParaRPr lang="ru-RU"/>
        </a:p>
      </dgm:t>
    </dgm:pt>
    <dgm:pt modelId="{2C2E8C39-3E31-40DC-97D6-CC5B682D0C5D}" type="pres">
      <dgm:prSet presAssocID="{216AAEEB-D5B2-4339-AB35-205E3E01F00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D065A0-FA6D-409E-8C08-2E887E75A8E6}" type="pres">
      <dgm:prSet presAssocID="{B489B0A0-44DC-4B34-80DD-5475138CC38A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B4DAF6EE-2E4E-4B0C-9D81-A2106DE09018}" type="pres">
      <dgm:prSet presAssocID="{0E1438D6-58F6-498A-B07E-24321717D97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37E259-F72B-47A7-8CE7-DDBB49A15B22}" type="pres">
      <dgm:prSet presAssocID="{255103B1-3A52-49F7-A9FD-1FE1D068EB43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261A448A-3871-426C-ADFE-85CF68A2D78A}" type="pres">
      <dgm:prSet presAssocID="{5153DBC5-4DAD-4A97-A895-E7B46D93E3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411C0D-40D3-4290-ADC8-D3A21D6E217B}" type="presOf" srcId="{B489B0A0-44DC-4B34-80DD-5475138CC38A}" destId="{E1D065A0-FA6D-409E-8C08-2E887E75A8E6}" srcOrd="0" destOrd="0" presId="urn:microsoft.com/office/officeart/2005/8/layout/radial4"/>
    <dgm:cxn modelId="{77B57C0B-4967-490B-8C23-E2D32EB2BDA7}" type="presOf" srcId="{255103B1-3A52-49F7-A9FD-1FE1D068EB43}" destId="{4B37E259-F72B-47A7-8CE7-DDBB49A15B22}" srcOrd="0" destOrd="0" presId="urn:microsoft.com/office/officeart/2005/8/layout/radial4"/>
    <dgm:cxn modelId="{C5CAC747-0B7E-446F-A63B-5F249CB919DC}" srcId="{04DBAED5-8233-4C00-A0FB-1FFC020F2BDC}" destId="{B9A4791A-3EF4-41AB-84CA-AB1D8FBFAE96}" srcOrd="0" destOrd="0" parTransId="{5FD86C28-4760-44A5-99AC-76A1550FEE9F}" sibTransId="{1407226F-F019-4445-9BCD-5BC39397715F}"/>
    <dgm:cxn modelId="{2C1B7B55-BD58-46B0-97CB-57556AE0FF2D}" srcId="{B9A4791A-3EF4-41AB-84CA-AB1D8FBFAE96}" destId="{5153DBC5-4DAD-4A97-A895-E7B46D93E315}" srcOrd="2" destOrd="0" parTransId="{255103B1-3A52-49F7-A9FD-1FE1D068EB43}" sibTransId="{CD6EEFA2-673D-49F8-BB1B-C13E9E7E53CE}"/>
    <dgm:cxn modelId="{8A60A967-41D7-4EEE-9E5E-D4FDD87170DA}" type="presOf" srcId="{0E1438D6-58F6-498A-B07E-24321717D972}" destId="{B4DAF6EE-2E4E-4B0C-9D81-A2106DE09018}" srcOrd="0" destOrd="0" presId="urn:microsoft.com/office/officeart/2005/8/layout/radial4"/>
    <dgm:cxn modelId="{A8C09AA1-F0A4-43DA-A3BC-CF3E90F3B80C}" srcId="{B9A4791A-3EF4-41AB-84CA-AB1D8FBFAE96}" destId="{0E1438D6-58F6-498A-B07E-24321717D972}" srcOrd="1" destOrd="0" parTransId="{B489B0A0-44DC-4B34-80DD-5475138CC38A}" sibTransId="{FE1EBD67-2AD9-4467-84D1-4D3E205526DE}"/>
    <dgm:cxn modelId="{FBDD4D78-F65F-4566-B75B-8E9EC08BBB8F}" type="presOf" srcId="{5153DBC5-4DAD-4A97-A895-E7B46D93E315}" destId="{261A448A-3871-426C-ADFE-85CF68A2D78A}" srcOrd="0" destOrd="0" presId="urn:microsoft.com/office/officeart/2005/8/layout/radial4"/>
    <dgm:cxn modelId="{5594A3D7-3795-455C-BC62-A7B9DD53E07B}" type="presOf" srcId="{B9A4791A-3EF4-41AB-84CA-AB1D8FBFAE96}" destId="{D1C6D814-91E0-46CB-AA49-38DD4C7C5761}" srcOrd="0" destOrd="0" presId="urn:microsoft.com/office/officeart/2005/8/layout/radial4"/>
    <dgm:cxn modelId="{43201FB0-F7C0-480A-84D5-D6429AD39A43}" type="presOf" srcId="{216AAEEB-D5B2-4339-AB35-205E3E01F003}" destId="{2C2E8C39-3E31-40DC-97D6-CC5B682D0C5D}" srcOrd="0" destOrd="0" presId="urn:microsoft.com/office/officeart/2005/8/layout/radial4"/>
    <dgm:cxn modelId="{8D32F855-99FA-4908-93F7-1B24D24FD497}" type="presOf" srcId="{77714F29-1240-4C0E-9983-5D53E2E49B63}" destId="{9205EF7A-FD05-4C45-A0BC-C5B952E5143C}" srcOrd="0" destOrd="0" presId="urn:microsoft.com/office/officeart/2005/8/layout/radial4"/>
    <dgm:cxn modelId="{5C913525-5E11-4251-8C6C-629C81CE7A2D}" srcId="{B9A4791A-3EF4-41AB-84CA-AB1D8FBFAE96}" destId="{216AAEEB-D5B2-4339-AB35-205E3E01F003}" srcOrd="0" destOrd="0" parTransId="{77714F29-1240-4C0E-9983-5D53E2E49B63}" sibTransId="{EEDEE296-95FC-4BDF-94C6-20DFF1ECB70C}"/>
    <dgm:cxn modelId="{5CCA23D0-F311-4EF8-8685-A33C72CB75A0}" type="presOf" srcId="{04DBAED5-8233-4C00-A0FB-1FFC020F2BDC}" destId="{3E6891CB-880C-4DDD-A2D7-0D283E5450FA}" srcOrd="0" destOrd="0" presId="urn:microsoft.com/office/officeart/2005/8/layout/radial4"/>
    <dgm:cxn modelId="{91BAB46F-7D27-41C1-909C-28923A6CCEFE}" type="presParOf" srcId="{3E6891CB-880C-4DDD-A2D7-0D283E5450FA}" destId="{D1C6D814-91E0-46CB-AA49-38DD4C7C5761}" srcOrd="0" destOrd="0" presId="urn:microsoft.com/office/officeart/2005/8/layout/radial4"/>
    <dgm:cxn modelId="{89142DE3-EC60-4FEC-AFD8-8787AFB2061F}" type="presParOf" srcId="{3E6891CB-880C-4DDD-A2D7-0D283E5450FA}" destId="{9205EF7A-FD05-4C45-A0BC-C5B952E5143C}" srcOrd="1" destOrd="0" presId="urn:microsoft.com/office/officeart/2005/8/layout/radial4"/>
    <dgm:cxn modelId="{C877787E-BCD8-44DB-AD45-9F96E9B8644A}" type="presParOf" srcId="{3E6891CB-880C-4DDD-A2D7-0D283E5450FA}" destId="{2C2E8C39-3E31-40DC-97D6-CC5B682D0C5D}" srcOrd="2" destOrd="0" presId="urn:microsoft.com/office/officeart/2005/8/layout/radial4"/>
    <dgm:cxn modelId="{91605D3D-B159-4AD8-86F4-25D06D976F9D}" type="presParOf" srcId="{3E6891CB-880C-4DDD-A2D7-0D283E5450FA}" destId="{E1D065A0-FA6D-409E-8C08-2E887E75A8E6}" srcOrd="3" destOrd="0" presId="urn:microsoft.com/office/officeart/2005/8/layout/radial4"/>
    <dgm:cxn modelId="{243975BE-09E2-4116-B424-F666982087AF}" type="presParOf" srcId="{3E6891CB-880C-4DDD-A2D7-0D283E5450FA}" destId="{B4DAF6EE-2E4E-4B0C-9D81-A2106DE09018}" srcOrd="4" destOrd="0" presId="urn:microsoft.com/office/officeart/2005/8/layout/radial4"/>
    <dgm:cxn modelId="{05BF786F-65F1-49AB-A410-E4B5BB76CD1D}" type="presParOf" srcId="{3E6891CB-880C-4DDD-A2D7-0D283E5450FA}" destId="{4B37E259-F72B-47A7-8CE7-DDBB49A15B22}" srcOrd="5" destOrd="0" presId="urn:microsoft.com/office/officeart/2005/8/layout/radial4"/>
    <dgm:cxn modelId="{B6EF4551-12B0-4E8C-A8BB-5E2AF5DD5560}" type="presParOf" srcId="{3E6891CB-880C-4DDD-A2D7-0D283E5450FA}" destId="{261A448A-3871-426C-ADFE-85CF68A2D78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865CC7-7AEC-4ED1-8127-88E09A37CC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5EAB22-BC4E-4033-A7CB-E0849CD194B2}">
      <dgm:prSet phldrT="[Текст]"/>
      <dgm:spPr/>
      <dgm:t>
        <a:bodyPr/>
        <a:lstStyle/>
        <a:p>
          <a:r>
            <a:rPr lang="ru-RU" dirty="0" smtClean="0"/>
            <a:t>Ошибки</a:t>
          </a:r>
          <a:endParaRPr lang="ru-RU" dirty="0"/>
        </a:p>
      </dgm:t>
    </dgm:pt>
    <dgm:pt modelId="{4BA9CAC9-A367-47FA-9FE1-0E29E73DD99A}" type="parTrans" cxnId="{1EBA8020-1E9E-4993-91E1-F8C53633397B}">
      <dgm:prSet/>
      <dgm:spPr/>
      <dgm:t>
        <a:bodyPr/>
        <a:lstStyle/>
        <a:p>
          <a:endParaRPr lang="ru-RU"/>
        </a:p>
      </dgm:t>
    </dgm:pt>
    <dgm:pt modelId="{F48DE7BB-2BBA-4F2E-B877-362466332B14}" type="sibTrans" cxnId="{1EBA8020-1E9E-4993-91E1-F8C53633397B}">
      <dgm:prSet/>
      <dgm:spPr/>
      <dgm:t>
        <a:bodyPr/>
        <a:lstStyle/>
        <a:p>
          <a:endParaRPr lang="ru-RU"/>
        </a:p>
      </dgm:t>
    </dgm:pt>
    <dgm:pt modelId="{5EF0F83F-CD61-4C22-8B3A-874A7178A680}">
      <dgm:prSet phldrT="[Текст]"/>
      <dgm:spPr/>
      <dgm:t>
        <a:bodyPr/>
        <a:lstStyle/>
        <a:p>
          <a:r>
            <a:rPr lang="ru-RU" dirty="0" smtClean="0"/>
            <a:t>Орфография и грамматика</a:t>
          </a:r>
          <a:endParaRPr lang="ru-RU" dirty="0"/>
        </a:p>
      </dgm:t>
    </dgm:pt>
    <dgm:pt modelId="{C088D085-9E9F-499C-BCBF-C146C58F1BB5}" type="parTrans" cxnId="{95086FC9-9CDC-4184-829F-BDA660DFA169}">
      <dgm:prSet/>
      <dgm:spPr/>
      <dgm:t>
        <a:bodyPr/>
        <a:lstStyle/>
        <a:p>
          <a:endParaRPr lang="ru-RU"/>
        </a:p>
      </dgm:t>
    </dgm:pt>
    <dgm:pt modelId="{A11DB9EF-41F4-40F2-AA8B-813BB4AF4C89}" type="sibTrans" cxnId="{95086FC9-9CDC-4184-829F-BDA660DFA169}">
      <dgm:prSet/>
      <dgm:spPr/>
      <dgm:t>
        <a:bodyPr/>
        <a:lstStyle/>
        <a:p>
          <a:endParaRPr lang="ru-RU"/>
        </a:p>
      </dgm:t>
    </dgm:pt>
    <dgm:pt modelId="{068B9421-1B15-487E-BED3-2E73BE5D31AF}">
      <dgm:prSet phldrT="[Текст]"/>
      <dgm:spPr/>
      <dgm:t>
        <a:bodyPr/>
        <a:lstStyle/>
        <a:p>
          <a:r>
            <a:rPr lang="ru-RU" dirty="0" smtClean="0"/>
            <a:t>Технический индикатор</a:t>
          </a:r>
          <a:endParaRPr lang="ru-RU" dirty="0"/>
        </a:p>
      </dgm:t>
    </dgm:pt>
    <dgm:pt modelId="{7A491665-2A82-4624-A03A-AF1779BD1314}" type="parTrans" cxnId="{5D8EC409-C255-4789-BA3E-A16300A72F44}">
      <dgm:prSet/>
      <dgm:spPr/>
      <dgm:t>
        <a:bodyPr/>
        <a:lstStyle/>
        <a:p>
          <a:endParaRPr lang="ru-RU"/>
        </a:p>
      </dgm:t>
    </dgm:pt>
    <dgm:pt modelId="{960CDF35-8C28-49F4-A55D-0AA0B6D7605D}" type="sibTrans" cxnId="{5D8EC409-C255-4789-BA3E-A16300A72F44}">
      <dgm:prSet/>
      <dgm:spPr/>
      <dgm:t>
        <a:bodyPr/>
        <a:lstStyle/>
        <a:p>
          <a:endParaRPr lang="ru-RU"/>
        </a:p>
      </dgm:t>
    </dgm:pt>
    <dgm:pt modelId="{18473F34-C94F-42A6-A45C-2C6CB0EA9A60}">
      <dgm:prSet phldrT="[Текст]"/>
      <dgm:spPr/>
      <dgm:t>
        <a:bodyPr/>
        <a:lstStyle/>
        <a:p>
          <a:r>
            <a:rPr lang="ru-RU" dirty="0" smtClean="0"/>
            <a:t>Типы вложения</a:t>
          </a:r>
          <a:endParaRPr lang="ru-RU" dirty="0"/>
        </a:p>
      </dgm:t>
    </dgm:pt>
    <dgm:pt modelId="{13E3603A-FF33-43B1-A30D-ED994330CC63}" type="parTrans" cxnId="{B184EA08-E1C2-411D-B7FF-6D0AAD258758}">
      <dgm:prSet/>
      <dgm:spPr/>
      <dgm:t>
        <a:bodyPr/>
        <a:lstStyle/>
        <a:p>
          <a:endParaRPr lang="ru-RU"/>
        </a:p>
      </dgm:t>
    </dgm:pt>
    <dgm:pt modelId="{D0B92495-D833-4C6E-BF4A-A5AA7ED09E07}" type="sibTrans" cxnId="{B184EA08-E1C2-411D-B7FF-6D0AAD258758}">
      <dgm:prSet/>
      <dgm:spPr/>
      <dgm:t>
        <a:bodyPr/>
        <a:lstStyle/>
        <a:p>
          <a:endParaRPr lang="ru-RU"/>
        </a:p>
      </dgm:t>
    </dgm:pt>
    <dgm:pt modelId="{62E8DD32-7171-4BDE-BCD3-BF82C549D52D}">
      <dgm:prSet phldrT="[Текст]"/>
      <dgm:spPr/>
      <dgm:t>
        <a:bodyPr/>
        <a:lstStyle/>
        <a:p>
          <a:r>
            <a:rPr lang="ru-RU" dirty="0" smtClean="0"/>
            <a:t>Непоследовательность	</a:t>
          </a:r>
          <a:endParaRPr lang="ru-RU" dirty="0"/>
        </a:p>
      </dgm:t>
    </dgm:pt>
    <dgm:pt modelId="{F73602E9-CB1B-4545-B115-6F5C9E9F8DE5}" type="parTrans" cxnId="{30139440-0A7C-4806-BF25-8A98F48762B8}">
      <dgm:prSet/>
      <dgm:spPr/>
      <dgm:t>
        <a:bodyPr/>
        <a:lstStyle/>
        <a:p>
          <a:endParaRPr lang="ru-RU"/>
        </a:p>
      </dgm:t>
    </dgm:pt>
    <dgm:pt modelId="{9C13EA01-5BF3-4468-A753-BCC9E7231331}" type="sibTrans" cxnId="{30139440-0A7C-4806-BF25-8A98F48762B8}">
      <dgm:prSet/>
      <dgm:spPr/>
      <dgm:t>
        <a:bodyPr/>
        <a:lstStyle/>
        <a:p>
          <a:endParaRPr lang="ru-RU"/>
        </a:p>
      </dgm:t>
    </dgm:pt>
    <dgm:pt modelId="{5DF00F7C-4718-4031-BDFC-6AB8A44D25DB}">
      <dgm:prSet phldrT="[Текст]"/>
      <dgm:spPr/>
      <dgm:t>
        <a:bodyPr/>
        <a:lstStyle/>
        <a:p>
          <a:r>
            <a:rPr lang="en-US" dirty="0" smtClean="0"/>
            <a:t>URL </a:t>
          </a:r>
          <a:endParaRPr lang="ru-RU" dirty="0"/>
        </a:p>
      </dgm:t>
    </dgm:pt>
    <dgm:pt modelId="{F1EAD68A-0469-4926-ACBF-5EAE18FA7A6C}" type="parTrans" cxnId="{2656878B-9452-420A-8778-76D6774B0E2D}">
      <dgm:prSet/>
      <dgm:spPr/>
      <dgm:t>
        <a:bodyPr/>
        <a:lstStyle/>
        <a:p>
          <a:endParaRPr lang="ru-RU"/>
        </a:p>
      </dgm:t>
    </dgm:pt>
    <dgm:pt modelId="{D03A4221-FF60-4FEB-9D56-101C05DF6371}" type="sibTrans" cxnId="{2656878B-9452-420A-8778-76D6774B0E2D}">
      <dgm:prSet/>
      <dgm:spPr/>
      <dgm:t>
        <a:bodyPr/>
        <a:lstStyle/>
        <a:p>
          <a:endParaRPr lang="ru-RU"/>
        </a:p>
      </dgm:t>
    </dgm:pt>
    <dgm:pt modelId="{497789F4-A9FD-4B88-9CEE-F038CE90AF4C}">
      <dgm:prSet phldrT="[Текст]"/>
      <dgm:spPr/>
      <dgm:t>
        <a:bodyPr/>
        <a:lstStyle/>
        <a:p>
          <a:r>
            <a:rPr lang="ru-RU" dirty="0" smtClean="0"/>
            <a:t>Имя и адрес отправителя</a:t>
          </a:r>
          <a:endParaRPr lang="ru-RU" dirty="0"/>
        </a:p>
      </dgm:t>
    </dgm:pt>
    <dgm:pt modelId="{48738E43-C913-4240-A294-AF2D65B668AA}" type="parTrans" cxnId="{0826CFF6-77A9-4A34-9D5C-EC5FDDD841EE}">
      <dgm:prSet/>
      <dgm:spPr/>
      <dgm:t>
        <a:bodyPr/>
        <a:lstStyle/>
        <a:p>
          <a:endParaRPr lang="ru-RU"/>
        </a:p>
      </dgm:t>
    </dgm:pt>
    <dgm:pt modelId="{0068F690-BD8A-4386-83D5-9EB95D5141B7}" type="sibTrans" cxnId="{0826CFF6-77A9-4A34-9D5C-EC5FDDD841EE}">
      <dgm:prSet/>
      <dgm:spPr/>
      <dgm:t>
        <a:bodyPr/>
        <a:lstStyle/>
        <a:p>
          <a:endParaRPr lang="ru-RU"/>
        </a:p>
      </dgm:t>
    </dgm:pt>
    <dgm:pt modelId="{CC71A2B0-DF9D-4B22-BBC7-0EB18D851913}">
      <dgm:prSet/>
      <dgm:spPr/>
      <dgm:t>
        <a:bodyPr/>
        <a:lstStyle/>
        <a:p>
          <a:r>
            <a:rPr lang="ru-RU" dirty="0" smtClean="0"/>
            <a:t>Визуальное представление</a:t>
          </a:r>
          <a:endParaRPr lang="ru-RU" dirty="0"/>
        </a:p>
      </dgm:t>
    </dgm:pt>
    <dgm:pt modelId="{0B61F912-A32C-43B4-ADD2-1590617DC3D1}" type="parTrans" cxnId="{35E5D6F0-8EF6-4A2F-BA64-C1735B7C7E32}">
      <dgm:prSet/>
      <dgm:spPr/>
      <dgm:t>
        <a:bodyPr/>
        <a:lstStyle/>
        <a:p>
          <a:endParaRPr lang="ru-RU"/>
        </a:p>
      </dgm:t>
    </dgm:pt>
    <dgm:pt modelId="{37E9477C-A0C4-45D8-B0A4-04237995914A}" type="sibTrans" cxnId="{35E5D6F0-8EF6-4A2F-BA64-C1735B7C7E32}">
      <dgm:prSet/>
      <dgm:spPr/>
      <dgm:t>
        <a:bodyPr/>
        <a:lstStyle/>
        <a:p>
          <a:endParaRPr lang="ru-RU"/>
        </a:p>
      </dgm:t>
    </dgm:pt>
    <dgm:pt modelId="{20D1BD3C-5878-47CB-AA42-86C4E27D30B2}">
      <dgm:prSet/>
      <dgm:spPr/>
      <dgm:t>
        <a:bodyPr/>
        <a:lstStyle/>
        <a:p>
          <a:r>
            <a:rPr lang="ru-RU" dirty="0" smtClean="0"/>
            <a:t>Брэндинг, логотипы отсутствуют </a:t>
          </a:r>
          <a:endParaRPr lang="ru-RU" dirty="0"/>
        </a:p>
      </dgm:t>
    </dgm:pt>
    <dgm:pt modelId="{608D0EC3-B9C1-4760-841E-D0F525FB02EF}" type="parTrans" cxnId="{AC8DE78F-7C34-4915-A8FD-D07216A4C1BA}">
      <dgm:prSet/>
      <dgm:spPr/>
      <dgm:t>
        <a:bodyPr/>
        <a:lstStyle/>
        <a:p>
          <a:endParaRPr lang="ru-RU"/>
        </a:p>
      </dgm:t>
    </dgm:pt>
    <dgm:pt modelId="{3253DC80-92A9-4AEA-9481-3A3693F74B68}" type="sibTrans" cxnId="{AC8DE78F-7C34-4915-A8FD-D07216A4C1BA}">
      <dgm:prSet/>
      <dgm:spPr/>
      <dgm:t>
        <a:bodyPr/>
        <a:lstStyle/>
        <a:p>
          <a:endParaRPr lang="ru-RU"/>
        </a:p>
      </dgm:t>
    </dgm:pt>
    <dgm:pt modelId="{132AA926-19B2-44A0-883F-CF2B54BBFF09}">
      <dgm:prSet/>
      <dgm:spPr/>
      <dgm:t>
        <a:bodyPr/>
        <a:lstStyle/>
        <a:p>
          <a:r>
            <a:rPr lang="ru-RU" dirty="0" smtClean="0"/>
            <a:t>Устаревший логотип </a:t>
          </a:r>
          <a:endParaRPr lang="ru-RU" dirty="0"/>
        </a:p>
      </dgm:t>
    </dgm:pt>
    <dgm:pt modelId="{3974EE1B-67B6-45F6-8563-4D1655A07AED}" type="parTrans" cxnId="{43478070-CB4F-4906-BB03-75024DEC2B46}">
      <dgm:prSet/>
      <dgm:spPr/>
      <dgm:t>
        <a:bodyPr/>
        <a:lstStyle/>
        <a:p>
          <a:endParaRPr lang="ru-RU"/>
        </a:p>
      </dgm:t>
    </dgm:pt>
    <dgm:pt modelId="{4A417CD0-F4CA-457D-BAD4-72509FF0EAC1}" type="sibTrans" cxnId="{43478070-CB4F-4906-BB03-75024DEC2B46}">
      <dgm:prSet/>
      <dgm:spPr/>
      <dgm:t>
        <a:bodyPr/>
        <a:lstStyle/>
        <a:p>
          <a:endParaRPr lang="ru-RU"/>
        </a:p>
      </dgm:t>
    </dgm:pt>
    <dgm:pt modelId="{A03C21D3-055D-495A-9CE0-F28E80F3F06A}">
      <dgm:prSet/>
      <dgm:spPr/>
      <dgm:t>
        <a:bodyPr/>
        <a:lstStyle/>
        <a:p>
          <a:r>
            <a:rPr lang="ru-RU" dirty="0" smtClean="0"/>
            <a:t>Некачественный дизайн</a:t>
          </a:r>
          <a:endParaRPr lang="ru-RU" dirty="0"/>
        </a:p>
      </dgm:t>
    </dgm:pt>
    <dgm:pt modelId="{74DE36DC-6209-41F4-B2B5-199EE3BDF06C}" type="parTrans" cxnId="{5806AE90-0FD3-4DE4-8841-CB0E13623DB5}">
      <dgm:prSet/>
      <dgm:spPr/>
      <dgm:t>
        <a:bodyPr/>
        <a:lstStyle/>
        <a:p>
          <a:endParaRPr lang="ru-RU"/>
        </a:p>
      </dgm:t>
    </dgm:pt>
    <dgm:pt modelId="{86D714FA-11F2-4031-8476-C8F1F38E28AC}" type="sibTrans" cxnId="{5806AE90-0FD3-4DE4-8841-CB0E13623DB5}">
      <dgm:prSet/>
      <dgm:spPr/>
      <dgm:t>
        <a:bodyPr/>
        <a:lstStyle/>
        <a:p>
          <a:endParaRPr lang="ru-RU"/>
        </a:p>
      </dgm:t>
    </dgm:pt>
    <dgm:pt modelId="{28378BF6-F81A-4105-9940-F785383F5D55}">
      <dgm:prSet/>
      <dgm:spPr/>
      <dgm:t>
        <a:bodyPr/>
        <a:lstStyle/>
        <a:p>
          <a:r>
            <a:rPr lang="ru-RU" dirty="0" smtClean="0"/>
            <a:t>Непонятные значки</a:t>
          </a:r>
          <a:endParaRPr lang="ru-RU" dirty="0"/>
        </a:p>
      </dgm:t>
    </dgm:pt>
    <dgm:pt modelId="{D0318A76-D602-4981-BF53-822FA91E95FE}" type="parTrans" cxnId="{D0711010-2472-4DA6-8B94-28657ACAA892}">
      <dgm:prSet/>
      <dgm:spPr/>
      <dgm:t>
        <a:bodyPr/>
        <a:lstStyle/>
        <a:p>
          <a:endParaRPr lang="ru-RU"/>
        </a:p>
      </dgm:t>
    </dgm:pt>
    <dgm:pt modelId="{4D8DA06B-37D8-4609-B162-E4F3C3140343}" type="sibTrans" cxnId="{D0711010-2472-4DA6-8B94-28657ACAA892}">
      <dgm:prSet/>
      <dgm:spPr/>
      <dgm:t>
        <a:bodyPr/>
        <a:lstStyle/>
        <a:p>
          <a:endParaRPr lang="ru-RU"/>
        </a:p>
      </dgm:t>
    </dgm:pt>
    <dgm:pt modelId="{C40952CA-CBBC-40B5-8567-0493882E205D}">
      <dgm:prSet/>
      <dgm:spPr/>
      <dgm:t>
        <a:bodyPr/>
        <a:lstStyle/>
        <a:p>
          <a:r>
            <a:rPr lang="ru-RU" dirty="0" smtClean="0"/>
            <a:t>Язык и содержание</a:t>
          </a:r>
          <a:endParaRPr lang="ru-RU" dirty="0"/>
        </a:p>
      </dgm:t>
    </dgm:pt>
    <dgm:pt modelId="{15245A9F-0722-4C83-A2D1-AAB5527CC916}" type="parTrans" cxnId="{C203C7C6-D0BB-43D9-AF6F-CA452012696F}">
      <dgm:prSet/>
      <dgm:spPr/>
      <dgm:t>
        <a:bodyPr/>
        <a:lstStyle/>
        <a:p>
          <a:endParaRPr lang="ru-RU"/>
        </a:p>
      </dgm:t>
    </dgm:pt>
    <dgm:pt modelId="{C13E4173-398E-4F33-A40A-CB4799EE3825}" type="sibTrans" cxnId="{C203C7C6-D0BB-43D9-AF6F-CA452012696F}">
      <dgm:prSet/>
      <dgm:spPr/>
      <dgm:t>
        <a:bodyPr/>
        <a:lstStyle/>
        <a:p>
          <a:endParaRPr lang="ru-RU"/>
        </a:p>
      </dgm:t>
    </dgm:pt>
    <dgm:pt modelId="{71977AAF-8BA4-4CBD-A5DD-666F858C26C8}">
      <dgm:prSet/>
      <dgm:spPr/>
      <dgm:t>
        <a:bodyPr/>
        <a:lstStyle/>
        <a:p>
          <a:r>
            <a:rPr lang="ru-RU" dirty="0" smtClean="0"/>
            <a:t>Юридические формулировки</a:t>
          </a:r>
          <a:endParaRPr lang="ru-RU" dirty="0"/>
        </a:p>
      </dgm:t>
    </dgm:pt>
    <dgm:pt modelId="{445FAA2B-4A9D-45D8-B922-D56246FA457A}" type="parTrans" cxnId="{E127EBD6-9CC5-4E43-860F-0209946E10A3}">
      <dgm:prSet/>
      <dgm:spPr/>
      <dgm:t>
        <a:bodyPr/>
        <a:lstStyle/>
        <a:p>
          <a:endParaRPr lang="ru-RU"/>
        </a:p>
      </dgm:t>
    </dgm:pt>
    <dgm:pt modelId="{A110CBD4-365B-4D82-9928-47BE9EBCA411}" type="sibTrans" cxnId="{E127EBD6-9CC5-4E43-860F-0209946E10A3}">
      <dgm:prSet/>
      <dgm:spPr/>
      <dgm:t>
        <a:bodyPr/>
        <a:lstStyle/>
        <a:p>
          <a:endParaRPr lang="ru-RU"/>
        </a:p>
      </dgm:t>
    </dgm:pt>
    <dgm:pt modelId="{668C754D-BC9C-473D-8C04-D1A5C08DA4D2}">
      <dgm:prSet/>
      <dgm:spPr/>
      <dgm:t>
        <a:bodyPr/>
        <a:lstStyle/>
        <a:p>
          <a:r>
            <a:rPr lang="ru-RU" dirty="0" smtClean="0"/>
            <a:t>Давление </a:t>
          </a:r>
          <a:endParaRPr lang="ru-RU" dirty="0"/>
        </a:p>
      </dgm:t>
    </dgm:pt>
    <dgm:pt modelId="{879B3392-7E5B-42B7-AB1B-3D682B56A045}" type="parTrans" cxnId="{D38C808E-B9E9-4E3E-8C69-24ADD53115BE}">
      <dgm:prSet/>
      <dgm:spPr/>
      <dgm:t>
        <a:bodyPr/>
        <a:lstStyle/>
        <a:p>
          <a:endParaRPr lang="ru-RU"/>
        </a:p>
      </dgm:t>
    </dgm:pt>
    <dgm:pt modelId="{56DB6A0E-3F7A-4C71-A016-E8C3F2A36015}" type="sibTrans" cxnId="{D38C808E-B9E9-4E3E-8C69-24ADD53115BE}">
      <dgm:prSet/>
      <dgm:spPr/>
      <dgm:t>
        <a:bodyPr/>
        <a:lstStyle/>
        <a:p>
          <a:endParaRPr lang="ru-RU"/>
        </a:p>
      </dgm:t>
    </dgm:pt>
    <dgm:pt modelId="{194B3CAF-AA58-40A2-BC24-5884877D583C}">
      <dgm:prSet/>
      <dgm:spPr/>
      <dgm:t>
        <a:bodyPr/>
        <a:lstStyle/>
        <a:p>
          <a:r>
            <a:rPr lang="ru-RU" dirty="0" smtClean="0"/>
            <a:t>Угрозы</a:t>
          </a:r>
          <a:endParaRPr lang="ru-RU" dirty="0"/>
        </a:p>
      </dgm:t>
    </dgm:pt>
    <dgm:pt modelId="{E6B55797-CAAF-4169-B458-882E9A9ED7AC}" type="parTrans" cxnId="{6CF85191-BED3-466E-A85A-D694194153F5}">
      <dgm:prSet/>
      <dgm:spPr/>
      <dgm:t>
        <a:bodyPr/>
        <a:lstStyle/>
        <a:p>
          <a:endParaRPr lang="ru-RU"/>
        </a:p>
      </dgm:t>
    </dgm:pt>
    <dgm:pt modelId="{C3A10097-840A-4DC3-9044-02657DECDA2C}" type="sibTrans" cxnId="{6CF85191-BED3-466E-A85A-D694194153F5}">
      <dgm:prSet/>
      <dgm:spPr/>
      <dgm:t>
        <a:bodyPr/>
        <a:lstStyle/>
        <a:p>
          <a:endParaRPr lang="ru-RU"/>
        </a:p>
      </dgm:t>
    </dgm:pt>
    <dgm:pt modelId="{0F441F0A-0A6D-422F-8316-027EC6B73F57}">
      <dgm:prSet/>
      <dgm:spPr/>
      <dgm:t>
        <a:bodyPr/>
        <a:lstStyle/>
        <a:p>
          <a:r>
            <a:rPr lang="ru-RU" dirty="0" smtClean="0"/>
            <a:t>Общее приветствие</a:t>
          </a:r>
          <a:endParaRPr lang="ru-RU" dirty="0"/>
        </a:p>
      </dgm:t>
    </dgm:pt>
    <dgm:pt modelId="{2AFEAD18-A07F-4510-9719-5BD0B4C668D9}" type="parTrans" cxnId="{EF4E6BDD-2B2E-4764-8F67-190C31A41FD2}">
      <dgm:prSet/>
      <dgm:spPr/>
      <dgm:t>
        <a:bodyPr/>
        <a:lstStyle/>
        <a:p>
          <a:endParaRPr lang="ru-RU"/>
        </a:p>
      </dgm:t>
    </dgm:pt>
    <dgm:pt modelId="{5FB399EE-3706-4AFF-A443-FD79FC7B90FC}" type="sibTrans" cxnId="{EF4E6BDD-2B2E-4764-8F67-190C31A41FD2}">
      <dgm:prSet/>
      <dgm:spPr/>
      <dgm:t>
        <a:bodyPr/>
        <a:lstStyle/>
        <a:p>
          <a:endParaRPr lang="ru-RU"/>
        </a:p>
      </dgm:t>
    </dgm:pt>
    <dgm:pt modelId="{85297745-D6AC-4B92-AD60-00F1A0C903D3}">
      <dgm:prSet/>
      <dgm:spPr/>
      <dgm:t>
        <a:bodyPr/>
        <a:lstStyle/>
        <a:p>
          <a:r>
            <a:rPr lang="ru-RU" dirty="0" smtClean="0"/>
            <a:t>Нет подписи</a:t>
          </a:r>
          <a:endParaRPr lang="ru-RU" dirty="0"/>
        </a:p>
      </dgm:t>
    </dgm:pt>
    <dgm:pt modelId="{910B78DF-EC7C-49F6-A18C-A31207AF8EC6}" type="parTrans" cxnId="{2616C9FB-66FC-4D3A-AA90-DCA47808F93E}">
      <dgm:prSet/>
      <dgm:spPr/>
      <dgm:t>
        <a:bodyPr/>
        <a:lstStyle/>
        <a:p>
          <a:endParaRPr lang="ru-RU"/>
        </a:p>
      </dgm:t>
    </dgm:pt>
    <dgm:pt modelId="{E331263D-85CD-4FA9-8053-45C1734A7FB6}" type="sibTrans" cxnId="{2616C9FB-66FC-4D3A-AA90-DCA47808F93E}">
      <dgm:prSet/>
      <dgm:spPr/>
      <dgm:t>
        <a:bodyPr/>
        <a:lstStyle/>
        <a:p>
          <a:endParaRPr lang="ru-RU"/>
        </a:p>
      </dgm:t>
    </dgm:pt>
    <dgm:pt modelId="{B6D662B5-3562-4445-9112-6A3F91500212}">
      <dgm:prSet/>
      <dgm:spPr/>
      <dgm:t>
        <a:bodyPr/>
        <a:lstStyle/>
        <a:p>
          <a:r>
            <a:rPr lang="ru-RU" dirty="0" smtClean="0"/>
            <a:t>Общая тактика</a:t>
          </a:r>
          <a:endParaRPr lang="ru-RU" dirty="0"/>
        </a:p>
      </dgm:t>
    </dgm:pt>
    <dgm:pt modelId="{D3608F24-5C10-49E1-8F60-0018EDA9D8A9}" type="parTrans" cxnId="{E478A58D-80A0-4F5E-861D-144D682411BC}">
      <dgm:prSet/>
      <dgm:spPr/>
      <dgm:t>
        <a:bodyPr/>
        <a:lstStyle/>
        <a:p>
          <a:endParaRPr lang="ru-RU"/>
        </a:p>
      </dgm:t>
    </dgm:pt>
    <dgm:pt modelId="{FF49DDDA-B147-4E6A-B8C9-8AEBB9EF7C7F}" type="sibTrans" cxnId="{E478A58D-80A0-4F5E-861D-144D682411BC}">
      <dgm:prSet/>
      <dgm:spPr/>
      <dgm:t>
        <a:bodyPr/>
        <a:lstStyle/>
        <a:p>
          <a:endParaRPr lang="ru-RU"/>
        </a:p>
      </dgm:t>
    </dgm:pt>
    <dgm:pt modelId="{315B7378-50B9-4B68-8B02-824E4DBF2C9F}">
      <dgm:prSet/>
      <dgm:spPr/>
      <dgm:t>
        <a:bodyPr/>
        <a:lstStyle/>
        <a:p>
          <a:r>
            <a:rPr lang="ru-RU" dirty="0" smtClean="0"/>
            <a:t>Ограничение по времени</a:t>
          </a:r>
          <a:endParaRPr lang="ru-RU" dirty="0"/>
        </a:p>
      </dgm:t>
    </dgm:pt>
    <dgm:pt modelId="{35978BBB-BFFC-42D8-A063-A21B994DD4CD}" type="parTrans" cxnId="{22225216-38C5-47FB-8C89-718DAFEFE7A7}">
      <dgm:prSet/>
      <dgm:spPr/>
      <dgm:t>
        <a:bodyPr/>
        <a:lstStyle/>
        <a:p>
          <a:endParaRPr lang="ru-RU"/>
        </a:p>
      </dgm:t>
    </dgm:pt>
    <dgm:pt modelId="{531258C7-6D58-4FC9-95A2-FADE4F87E252}" type="sibTrans" cxnId="{22225216-38C5-47FB-8C89-718DAFEFE7A7}">
      <dgm:prSet/>
      <dgm:spPr/>
      <dgm:t>
        <a:bodyPr/>
        <a:lstStyle/>
        <a:p>
          <a:endParaRPr lang="ru-RU"/>
        </a:p>
      </dgm:t>
    </dgm:pt>
    <dgm:pt modelId="{0AC5C979-923E-4D69-BCB3-8622DAA8B1EA}">
      <dgm:prSet/>
      <dgm:spPr/>
      <dgm:t>
        <a:bodyPr/>
        <a:lstStyle/>
        <a:p>
          <a:r>
            <a:rPr lang="ru-RU" dirty="0" smtClean="0"/>
            <a:t>Ты особенный</a:t>
          </a:r>
          <a:endParaRPr lang="ru-RU" dirty="0"/>
        </a:p>
      </dgm:t>
    </dgm:pt>
    <dgm:pt modelId="{4A0B943C-4A4F-4CA4-AC7E-1653F449F9E5}" type="parTrans" cxnId="{3DC5A8C2-0EE5-46B5-9877-615CC1FAF928}">
      <dgm:prSet/>
      <dgm:spPr/>
      <dgm:t>
        <a:bodyPr/>
        <a:lstStyle/>
        <a:p>
          <a:endParaRPr lang="ru-RU"/>
        </a:p>
      </dgm:t>
    </dgm:pt>
    <dgm:pt modelId="{69BFA9FF-F5BD-4727-AA9D-4140B84389EA}" type="sibTrans" cxnId="{3DC5A8C2-0EE5-46B5-9877-615CC1FAF928}">
      <dgm:prSet/>
      <dgm:spPr/>
      <dgm:t>
        <a:bodyPr/>
        <a:lstStyle/>
        <a:p>
          <a:endParaRPr lang="ru-RU"/>
        </a:p>
      </dgm:t>
    </dgm:pt>
    <dgm:pt modelId="{8417001D-529C-43A3-9819-79CE996790FE}">
      <dgm:prSet/>
      <dgm:spPr/>
      <dgm:t>
        <a:bodyPr/>
        <a:lstStyle/>
        <a:p>
          <a:r>
            <a:rPr lang="ru-RU" dirty="0" smtClean="0"/>
            <a:t>Имитация бизнес процессов</a:t>
          </a:r>
          <a:endParaRPr lang="ru-RU" dirty="0"/>
        </a:p>
      </dgm:t>
    </dgm:pt>
    <dgm:pt modelId="{61BAB2DF-984A-49FF-876C-F4CCA6115D1D}" type="parTrans" cxnId="{C7C267FC-3CF9-4E1F-8F8A-BC1D6A64A894}">
      <dgm:prSet/>
      <dgm:spPr/>
      <dgm:t>
        <a:bodyPr/>
        <a:lstStyle/>
        <a:p>
          <a:endParaRPr lang="ru-RU"/>
        </a:p>
      </dgm:t>
    </dgm:pt>
    <dgm:pt modelId="{3B23FB94-C252-4BA1-82DF-58CA3E6EAF13}" type="sibTrans" cxnId="{C7C267FC-3CF9-4E1F-8F8A-BC1D6A64A894}">
      <dgm:prSet/>
      <dgm:spPr/>
      <dgm:t>
        <a:bodyPr/>
        <a:lstStyle/>
        <a:p>
          <a:endParaRPr lang="ru-RU"/>
        </a:p>
      </dgm:t>
    </dgm:pt>
    <dgm:pt modelId="{1F707536-71CC-4382-909D-EAD272B6ECF1}" type="pres">
      <dgm:prSet presAssocID="{ED865CC7-7AEC-4ED1-8127-88E09A37CCB0}" presName="linear" presStyleCnt="0">
        <dgm:presLayoutVars>
          <dgm:animLvl val="lvl"/>
          <dgm:resizeHandles val="exact"/>
        </dgm:presLayoutVars>
      </dgm:prSet>
      <dgm:spPr/>
    </dgm:pt>
    <dgm:pt modelId="{2C5EDD30-7AB0-4567-903E-01D757A565C0}" type="pres">
      <dgm:prSet presAssocID="{2D5EAB22-BC4E-4033-A7CB-E0849CD194B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66DA09-05AD-49CA-804F-D14C06211F57}" type="pres">
      <dgm:prSet presAssocID="{2D5EAB22-BC4E-4033-A7CB-E0849CD194B2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64D4D6-FB00-4313-B302-7D6DBA7653C9}" type="pres">
      <dgm:prSet presAssocID="{068B9421-1B15-487E-BED3-2E73BE5D31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7C111DF-5FE6-4E56-B5F2-6DB0F5EF58FB}" type="pres">
      <dgm:prSet presAssocID="{068B9421-1B15-487E-BED3-2E73BE5D31AF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A85FE0-1F3B-424E-AD0E-0D8BD3E1C94D}" type="pres">
      <dgm:prSet presAssocID="{CC71A2B0-DF9D-4B22-BBC7-0EB18D8519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A043BF9-1B13-4A20-9A76-72AE7928EB4F}" type="pres">
      <dgm:prSet presAssocID="{CC71A2B0-DF9D-4B22-BBC7-0EB18D851913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B1A549-D01D-4BF1-8D0D-DB3F1671CC01}" type="pres">
      <dgm:prSet presAssocID="{C40952CA-CBBC-40B5-8567-0493882E20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61B956-B347-4DD2-9E7D-B3080A2D89BD}" type="pres">
      <dgm:prSet presAssocID="{C40952CA-CBBC-40B5-8567-0493882E20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C8DEDD-500E-4DE4-B3FE-3C411D2BB2BA}" type="pres">
      <dgm:prSet presAssocID="{B6D662B5-3562-4445-9112-6A3F9150021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089377-B4AB-4924-BF84-0174100853D3}" type="pres">
      <dgm:prSet presAssocID="{B6D662B5-3562-4445-9112-6A3F91500212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087DE2-41CD-4DF8-810B-9169387614A1}" type="presOf" srcId="{ED865CC7-7AEC-4ED1-8127-88E09A37CCB0}" destId="{1F707536-71CC-4382-909D-EAD272B6ECF1}" srcOrd="0" destOrd="0" presId="urn:microsoft.com/office/officeart/2005/8/layout/vList2"/>
    <dgm:cxn modelId="{0518EB8F-8C62-481C-A658-EA97EE39B632}" type="presOf" srcId="{315B7378-50B9-4B68-8B02-824E4DBF2C9F}" destId="{08089377-B4AB-4924-BF84-0174100853D3}" srcOrd="0" destOrd="0" presId="urn:microsoft.com/office/officeart/2005/8/layout/vList2"/>
    <dgm:cxn modelId="{0826CFF6-77A9-4A34-9D5C-EC5FDDD841EE}" srcId="{068B9421-1B15-487E-BED3-2E73BE5D31AF}" destId="{497789F4-A9FD-4B88-9CEE-F038CE90AF4C}" srcOrd="2" destOrd="0" parTransId="{48738E43-C913-4240-A294-AF2D65B668AA}" sibTransId="{0068F690-BD8A-4386-83D5-9EB95D5141B7}"/>
    <dgm:cxn modelId="{AC8DE78F-7C34-4915-A8FD-D07216A4C1BA}" srcId="{CC71A2B0-DF9D-4B22-BBC7-0EB18D851913}" destId="{20D1BD3C-5878-47CB-AA42-86C4E27D30B2}" srcOrd="0" destOrd="0" parTransId="{608D0EC3-B9C1-4760-841E-D0F525FB02EF}" sibTransId="{3253DC80-92A9-4AEA-9481-3A3693F74B68}"/>
    <dgm:cxn modelId="{C7C267FC-3CF9-4E1F-8F8A-BC1D6A64A894}" srcId="{B6D662B5-3562-4445-9112-6A3F91500212}" destId="{8417001D-529C-43A3-9819-79CE996790FE}" srcOrd="2" destOrd="0" parTransId="{61BAB2DF-984A-49FF-876C-F4CCA6115D1D}" sibTransId="{3B23FB94-C252-4BA1-82DF-58CA3E6EAF13}"/>
    <dgm:cxn modelId="{B184EA08-E1C2-411D-B7FF-6D0AAD258758}" srcId="{068B9421-1B15-487E-BED3-2E73BE5D31AF}" destId="{18473F34-C94F-42A6-A45C-2C6CB0EA9A60}" srcOrd="0" destOrd="0" parTransId="{13E3603A-FF33-43B1-A30D-ED994330CC63}" sibTransId="{D0B92495-D833-4C6E-BF4A-A5AA7ED09E07}"/>
    <dgm:cxn modelId="{5DFEA5B9-94F8-4504-A995-3A63D2855000}" type="presOf" srcId="{0F441F0A-0A6D-422F-8316-027EC6B73F57}" destId="{9E61B956-B347-4DD2-9E7D-B3080A2D89BD}" srcOrd="0" destOrd="3" presId="urn:microsoft.com/office/officeart/2005/8/layout/vList2"/>
    <dgm:cxn modelId="{3DC5A8C2-0EE5-46B5-9877-615CC1FAF928}" srcId="{B6D662B5-3562-4445-9112-6A3F91500212}" destId="{0AC5C979-923E-4D69-BCB3-8622DAA8B1EA}" srcOrd="1" destOrd="0" parTransId="{4A0B943C-4A4F-4CA4-AC7E-1653F449F9E5}" sibTransId="{69BFA9FF-F5BD-4727-AA9D-4140B84389EA}"/>
    <dgm:cxn modelId="{2616C9FB-66FC-4D3A-AA90-DCA47808F93E}" srcId="{C40952CA-CBBC-40B5-8567-0493882E205D}" destId="{85297745-D6AC-4B92-AD60-00F1A0C903D3}" srcOrd="4" destOrd="0" parTransId="{910B78DF-EC7C-49F6-A18C-A31207AF8EC6}" sibTransId="{E331263D-85CD-4FA9-8053-45C1734A7FB6}"/>
    <dgm:cxn modelId="{8B95FE9E-00D7-490C-A28C-6388829F5640}" type="presOf" srcId="{132AA926-19B2-44A0-883F-CF2B54BBFF09}" destId="{3A043BF9-1B13-4A20-9A76-72AE7928EB4F}" srcOrd="0" destOrd="1" presId="urn:microsoft.com/office/officeart/2005/8/layout/vList2"/>
    <dgm:cxn modelId="{22225216-38C5-47FB-8C89-718DAFEFE7A7}" srcId="{B6D662B5-3562-4445-9112-6A3F91500212}" destId="{315B7378-50B9-4B68-8B02-824E4DBF2C9F}" srcOrd="0" destOrd="0" parTransId="{35978BBB-BFFC-42D8-A063-A21B994DD4CD}" sibTransId="{531258C7-6D58-4FC9-95A2-FADE4F87E252}"/>
    <dgm:cxn modelId="{C6112593-1C74-4ED8-815D-558BF32A4F66}" type="presOf" srcId="{A03C21D3-055D-495A-9CE0-F28E80F3F06A}" destId="{3A043BF9-1B13-4A20-9A76-72AE7928EB4F}" srcOrd="0" destOrd="2" presId="urn:microsoft.com/office/officeart/2005/8/layout/vList2"/>
    <dgm:cxn modelId="{BB7D9BA1-F5D1-4167-A9C3-887326DA39DD}" type="presOf" srcId="{18473F34-C94F-42A6-A45C-2C6CB0EA9A60}" destId="{87C111DF-5FE6-4E56-B5F2-6DB0F5EF58FB}" srcOrd="0" destOrd="0" presId="urn:microsoft.com/office/officeart/2005/8/layout/vList2"/>
    <dgm:cxn modelId="{A40C1B58-AE14-4FE1-B8E8-5C12E09A2054}" type="presOf" srcId="{497789F4-A9FD-4B88-9CEE-F038CE90AF4C}" destId="{87C111DF-5FE6-4E56-B5F2-6DB0F5EF58FB}" srcOrd="0" destOrd="2" presId="urn:microsoft.com/office/officeart/2005/8/layout/vList2"/>
    <dgm:cxn modelId="{95086FC9-9CDC-4184-829F-BDA660DFA169}" srcId="{2D5EAB22-BC4E-4033-A7CB-E0849CD194B2}" destId="{5EF0F83F-CD61-4C22-8B3A-874A7178A680}" srcOrd="0" destOrd="0" parTransId="{C088D085-9E9F-499C-BCBF-C146C58F1BB5}" sibTransId="{A11DB9EF-41F4-40F2-AA8B-813BB4AF4C89}"/>
    <dgm:cxn modelId="{E478A58D-80A0-4F5E-861D-144D682411BC}" srcId="{ED865CC7-7AEC-4ED1-8127-88E09A37CCB0}" destId="{B6D662B5-3562-4445-9112-6A3F91500212}" srcOrd="4" destOrd="0" parTransId="{D3608F24-5C10-49E1-8F60-0018EDA9D8A9}" sibTransId="{FF49DDDA-B147-4E6A-B8C9-8AEBB9EF7C7F}"/>
    <dgm:cxn modelId="{6CF85191-BED3-466E-A85A-D694194153F5}" srcId="{C40952CA-CBBC-40B5-8567-0493882E205D}" destId="{194B3CAF-AA58-40A2-BC24-5884877D583C}" srcOrd="2" destOrd="0" parTransId="{E6B55797-CAAF-4169-B458-882E9A9ED7AC}" sibTransId="{C3A10097-840A-4DC3-9044-02657DECDA2C}"/>
    <dgm:cxn modelId="{2656878B-9452-420A-8778-76D6774B0E2D}" srcId="{068B9421-1B15-487E-BED3-2E73BE5D31AF}" destId="{5DF00F7C-4718-4031-BDFC-6AB8A44D25DB}" srcOrd="1" destOrd="0" parTransId="{F1EAD68A-0469-4926-ACBF-5EAE18FA7A6C}" sibTransId="{D03A4221-FF60-4FEB-9D56-101C05DF6371}"/>
    <dgm:cxn modelId="{5806AE90-0FD3-4DE4-8841-CB0E13623DB5}" srcId="{CC71A2B0-DF9D-4B22-BBC7-0EB18D851913}" destId="{A03C21D3-055D-495A-9CE0-F28E80F3F06A}" srcOrd="2" destOrd="0" parTransId="{74DE36DC-6209-41F4-B2B5-199EE3BDF06C}" sibTransId="{86D714FA-11F2-4031-8476-C8F1F38E28AC}"/>
    <dgm:cxn modelId="{30804E1D-4354-4774-AEE9-3E1D1515512F}" type="presOf" srcId="{068B9421-1B15-487E-BED3-2E73BE5D31AF}" destId="{8B64D4D6-FB00-4313-B302-7D6DBA7653C9}" srcOrd="0" destOrd="0" presId="urn:microsoft.com/office/officeart/2005/8/layout/vList2"/>
    <dgm:cxn modelId="{35E5D6F0-8EF6-4A2F-BA64-C1735B7C7E32}" srcId="{ED865CC7-7AEC-4ED1-8127-88E09A37CCB0}" destId="{CC71A2B0-DF9D-4B22-BBC7-0EB18D851913}" srcOrd="2" destOrd="0" parTransId="{0B61F912-A32C-43B4-ADD2-1590617DC3D1}" sibTransId="{37E9477C-A0C4-45D8-B0A4-04237995914A}"/>
    <dgm:cxn modelId="{D0711010-2472-4DA6-8B94-28657ACAA892}" srcId="{CC71A2B0-DF9D-4B22-BBC7-0EB18D851913}" destId="{28378BF6-F81A-4105-9940-F785383F5D55}" srcOrd="3" destOrd="0" parTransId="{D0318A76-D602-4981-BF53-822FA91E95FE}" sibTransId="{4D8DA06B-37D8-4609-B162-E4F3C3140343}"/>
    <dgm:cxn modelId="{E127EBD6-9CC5-4E43-860F-0209946E10A3}" srcId="{C40952CA-CBBC-40B5-8567-0493882E205D}" destId="{71977AAF-8BA4-4CBD-A5DD-666F858C26C8}" srcOrd="0" destOrd="0" parTransId="{445FAA2B-4A9D-45D8-B922-D56246FA457A}" sibTransId="{A110CBD4-365B-4D82-9928-47BE9EBCA411}"/>
    <dgm:cxn modelId="{4C9DDA0F-BBE6-426B-BEC9-FA672671EDF6}" type="presOf" srcId="{194B3CAF-AA58-40A2-BC24-5884877D583C}" destId="{9E61B956-B347-4DD2-9E7D-B3080A2D89BD}" srcOrd="0" destOrd="2" presId="urn:microsoft.com/office/officeart/2005/8/layout/vList2"/>
    <dgm:cxn modelId="{EF4E6BDD-2B2E-4764-8F67-190C31A41FD2}" srcId="{C40952CA-CBBC-40B5-8567-0493882E205D}" destId="{0F441F0A-0A6D-422F-8316-027EC6B73F57}" srcOrd="3" destOrd="0" parTransId="{2AFEAD18-A07F-4510-9719-5BD0B4C668D9}" sibTransId="{5FB399EE-3706-4AFF-A443-FD79FC7B90FC}"/>
    <dgm:cxn modelId="{2F4B7F84-7885-47BD-82F0-CA9E420091BB}" type="presOf" srcId="{0AC5C979-923E-4D69-BCB3-8622DAA8B1EA}" destId="{08089377-B4AB-4924-BF84-0174100853D3}" srcOrd="0" destOrd="1" presId="urn:microsoft.com/office/officeart/2005/8/layout/vList2"/>
    <dgm:cxn modelId="{5D8EC409-C255-4789-BA3E-A16300A72F44}" srcId="{ED865CC7-7AEC-4ED1-8127-88E09A37CCB0}" destId="{068B9421-1B15-487E-BED3-2E73BE5D31AF}" srcOrd="1" destOrd="0" parTransId="{7A491665-2A82-4624-A03A-AF1779BD1314}" sibTransId="{960CDF35-8C28-49F4-A55D-0AA0B6D7605D}"/>
    <dgm:cxn modelId="{1C725C7C-CEF8-4228-A2D7-999CA76A48C8}" type="presOf" srcId="{5EF0F83F-CD61-4C22-8B3A-874A7178A680}" destId="{1166DA09-05AD-49CA-804F-D14C06211F57}" srcOrd="0" destOrd="0" presId="urn:microsoft.com/office/officeart/2005/8/layout/vList2"/>
    <dgm:cxn modelId="{430875E3-6E94-408F-8F7A-F4477F09190D}" type="presOf" srcId="{C40952CA-CBBC-40B5-8567-0493882E205D}" destId="{D9B1A549-D01D-4BF1-8D0D-DB3F1671CC01}" srcOrd="0" destOrd="0" presId="urn:microsoft.com/office/officeart/2005/8/layout/vList2"/>
    <dgm:cxn modelId="{C203C7C6-D0BB-43D9-AF6F-CA452012696F}" srcId="{ED865CC7-7AEC-4ED1-8127-88E09A37CCB0}" destId="{C40952CA-CBBC-40B5-8567-0493882E205D}" srcOrd="3" destOrd="0" parTransId="{15245A9F-0722-4C83-A2D1-AAB5527CC916}" sibTransId="{C13E4173-398E-4F33-A40A-CB4799EE3825}"/>
    <dgm:cxn modelId="{75AF0B58-F468-45F6-950B-2C7F9469C054}" type="presOf" srcId="{62E8DD32-7171-4BDE-BCD3-BF82C549D52D}" destId="{1166DA09-05AD-49CA-804F-D14C06211F57}" srcOrd="0" destOrd="1" presId="urn:microsoft.com/office/officeart/2005/8/layout/vList2"/>
    <dgm:cxn modelId="{F00810E0-7F21-4E12-A6FD-EF67338106FC}" type="presOf" srcId="{8417001D-529C-43A3-9819-79CE996790FE}" destId="{08089377-B4AB-4924-BF84-0174100853D3}" srcOrd="0" destOrd="2" presId="urn:microsoft.com/office/officeart/2005/8/layout/vList2"/>
    <dgm:cxn modelId="{30139440-0A7C-4806-BF25-8A98F48762B8}" srcId="{2D5EAB22-BC4E-4033-A7CB-E0849CD194B2}" destId="{62E8DD32-7171-4BDE-BCD3-BF82C549D52D}" srcOrd="1" destOrd="0" parTransId="{F73602E9-CB1B-4545-B115-6F5C9E9F8DE5}" sibTransId="{9C13EA01-5BF3-4468-A753-BCC9E7231331}"/>
    <dgm:cxn modelId="{BBCBD5F0-18BD-4F05-A938-1A6921F8E41B}" type="presOf" srcId="{2D5EAB22-BC4E-4033-A7CB-E0849CD194B2}" destId="{2C5EDD30-7AB0-4567-903E-01D757A565C0}" srcOrd="0" destOrd="0" presId="urn:microsoft.com/office/officeart/2005/8/layout/vList2"/>
    <dgm:cxn modelId="{43478070-CB4F-4906-BB03-75024DEC2B46}" srcId="{CC71A2B0-DF9D-4B22-BBC7-0EB18D851913}" destId="{132AA926-19B2-44A0-883F-CF2B54BBFF09}" srcOrd="1" destOrd="0" parTransId="{3974EE1B-67B6-45F6-8563-4D1655A07AED}" sibTransId="{4A417CD0-F4CA-457D-BAD4-72509FF0EAC1}"/>
    <dgm:cxn modelId="{7765498F-93CA-4D11-8EC3-2E55A06CBFBF}" type="presOf" srcId="{668C754D-BC9C-473D-8C04-D1A5C08DA4D2}" destId="{9E61B956-B347-4DD2-9E7D-B3080A2D89BD}" srcOrd="0" destOrd="1" presId="urn:microsoft.com/office/officeart/2005/8/layout/vList2"/>
    <dgm:cxn modelId="{1EBA8020-1E9E-4993-91E1-F8C53633397B}" srcId="{ED865CC7-7AEC-4ED1-8127-88E09A37CCB0}" destId="{2D5EAB22-BC4E-4033-A7CB-E0849CD194B2}" srcOrd="0" destOrd="0" parTransId="{4BA9CAC9-A367-47FA-9FE1-0E29E73DD99A}" sibTransId="{F48DE7BB-2BBA-4F2E-B877-362466332B14}"/>
    <dgm:cxn modelId="{9E5351A3-16DE-4E48-A13C-6F5D652484A7}" type="presOf" srcId="{20D1BD3C-5878-47CB-AA42-86C4E27D30B2}" destId="{3A043BF9-1B13-4A20-9A76-72AE7928EB4F}" srcOrd="0" destOrd="0" presId="urn:microsoft.com/office/officeart/2005/8/layout/vList2"/>
    <dgm:cxn modelId="{C9126EDA-1BD0-4698-AEBF-91527AF4E53E}" type="presOf" srcId="{CC71A2B0-DF9D-4B22-BBC7-0EB18D851913}" destId="{01A85FE0-1F3B-424E-AD0E-0D8BD3E1C94D}" srcOrd="0" destOrd="0" presId="urn:microsoft.com/office/officeart/2005/8/layout/vList2"/>
    <dgm:cxn modelId="{BCE96F8B-ADCA-411A-BA98-0E64DD02C291}" type="presOf" srcId="{5DF00F7C-4718-4031-BDFC-6AB8A44D25DB}" destId="{87C111DF-5FE6-4E56-B5F2-6DB0F5EF58FB}" srcOrd="0" destOrd="1" presId="urn:microsoft.com/office/officeart/2005/8/layout/vList2"/>
    <dgm:cxn modelId="{1F52DB01-AEA5-46E6-B83C-E1F843A83A90}" type="presOf" srcId="{85297745-D6AC-4B92-AD60-00F1A0C903D3}" destId="{9E61B956-B347-4DD2-9E7D-B3080A2D89BD}" srcOrd="0" destOrd="4" presId="urn:microsoft.com/office/officeart/2005/8/layout/vList2"/>
    <dgm:cxn modelId="{88079E03-62B0-4691-BB02-D9E7ABB44A0A}" type="presOf" srcId="{28378BF6-F81A-4105-9940-F785383F5D55}" destId="{3A043BF9-1B13-4A20-9A76-72AE7928EB4F}" srcOrd="0" destOrd="3" presId="urn:microsoft.com/office/officeart/2005/8/layout/vList2"/>
    <dgm:cxn modelId="{046774F3-98D1-440C-8A01-6A5DBFDB913A}" type="presOf" srcId="{71977AAF-8BA4-4CBD-A5DD-666F858C26C8}" destId="{9E61B956-B347-4DD2-9E7D-B3080A2D89BD}" srcOrd="0" destOrd="0" presId="urn:microsoft.com/office/officeart/2005/8/layout/vList2"/>
    <dgm:cxn modelId="{D38C808E-B9E9-4E3E-8C69-24ADD53115BE}" srcId="{C40952CA-CBBC-40B5-8567-0493882E205D}" destId="{668C754D-BC9C-473D-8C04-D1A5C08DA4D2}" srcOrd="1" destOrd="0" parTransId="{879B3392-7E5B-42B7-AB1B-3D682B56A045}" sibTransId="{56DB6A0E-3F7A-4C71-A016-E8C3F2A36015}"/>
    <dgm:cxn modelId="{A933EE7F-3199-4D51-B77B-F058D2B148AC}" type="presOf" srcId="{B6D662B5-3562-4445-9112-6A3F91500212}" destId="{1EC8DEDD-500E-4DE4-B3FE-3C411D2BB2BA}" srcOrd="0" destOrd="0" presId="urn:microsoft.com/office/officeart/2005/8/layout/vList2"/>
    <dgm:cxn modelId="{C514DADF-4F4B-4839-81E2-3F48070769A0}" type="presParOf" srcId="{1F707536-71CC-4382-909D-EAD272B6ECF1}" destId="{2C5EDD30-7AB0-4567-903E-01D757A565C0}" srcOrd="0" destOrd="0" presId="urn:microsoft.com/office/officeart/2005/8/layout/vList2"/>
    <dgm:cxn modelId="{E168879B-5A1E-4062-8DAC-A59D46349F8E}" type="presParOf" srcId="{1F707536-71CC-4382-909D-EAD272B6ECF1}" destId="{1166DA09-05AD-49CA-804F-D14C06211F57}" srcOrd="1" destOrd="0" presId="urn:microsoft.com/office/officeart/2005/8/layout/vList2"/>
    <dgm:cxn modelId="{B6497A68-F42A-49C9-BA74-0188C8B4AA37}" type="presParOf" srcId="{1F707536-71CC-4382-909D-EAD272B6ECF1}" destId="{8B64D4D6-FB00-4313-B302-7D6DBA7653C9}" srcOrd="2" destOrd="0" presId="urn:microsoft.com/office/officeart/2005/8/layout/vList2"/>
    <dgm:cxn modelId="{C33E7DD0-E27B-45A1-A64C-73BAE0DE057A}" type="presParOf" srcId="{1F707536-71CC-4382-909D-EAD272B6ECF1}" destId="{87C111DF-5FE6-4E56-B5F2-6DB0F5EF58FB}" srcOrd="3" destOrd="0" presId="urn:microsoft.com/office/officeart/2005/8/layout/vList2"/>
    <dgm:cxn modelId="{BBC86A3B-F154-455E-81E5-3BC2168923EF}" type="presParOf" srcId="{1F707536-71CC-4382-909D-EAD272B6ECF1}" destId="{01A85FE0-1F3B-424E-AD0E-0D8BD3E1C94D}" srcOrd="4" destOrd="0" presId="urn:microsoft.com/office/officeart/2005/8/layout/vList2"/>
    <dgm:cxn modelId="{52FD7F98-B48C-451F-B613-96398A82DADD}" type="presParOf" srcId="{1F707536-71CC-4382-909D-EAD272B6ECF1}" destId="{3A043BF9-1B13-4A20-9A76-72AE7928EB4F}" srcOrd="5" destOrd="0" presId="urn:microsoft.com/office/officeart/2005/8/layout/vList2"/>
    <dgm:cxn modelId="{14C2682E-F2AB-4850-91D3-510DDD2BDE37}" type="presParOf" srcId="{1F707536-71CC-4382-909D-EAD272B6ECF1}" destId="{D9B1A549-D01D-4BF1-8D0D-DB3F1671CC01}" srcOrd="6" destOrd="0" presId="urn:microsoft.com/office/officeart/2005/8/layout/vList2"/>
    <dgm:cxn modelId="{FB265367-763A-4806-8C2E-4A838C5341BD}" type="presParOf" srcId="{1F707536-71CC-4382-909D-EAD272B6ECF1}" destId="{9E61B956-B347-4DD2-9E7D-B3080A2D89BD}" srcOrd="7" destOrd="0" presId="urn:microsoft.com/office/officeart/2005/8/layout/vList2"/>
    <dgm:cxn modelId="{E9B284A3-9C25-4D7B-B4BC-3AA2A6BB98F0}" type="presParOf" srcId="{1F707536-71CC-4382-909D-EAD272B6ECF1}" destId="{1EC8DEDD-500E-4DE4-B3FE-3C411D2BB2BA}" srcOrd="8" destOrd="0" presId="urn:microsoft.com/office/officeart/2005/8/layout/vList2"/>
    <dgm:cxn modelId="{12D849BA-25C9-4876-91FA-27FCFDE8BD29}" type="presParOf" srcId="{1F707536-71CC-4382-909D-EAD272B6ECF1}" destId="{08089377-B4AB-4924-BF84-0174100853D3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22D772-7941-4411-8417-7230C94DC2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B5A935-2070-4CFA-AA6B-44336F8802AA}">
      <dgm:prSet phldrT="[Текст]"/>
      <dgm:spPr/>
      <dgm:t>
        <a:bodyPr/>
        <a:lstStyle/>
        <a:p>
          <a:r>
            <a:rPr lang="ru-RU" dirty="0" smtClean="0"/>
            <a:t>Шкала оценки</a:t>
          </a:r>
          <a:endParaRPr lang="ru-RU" dirty="0"/>
        </a:p>
      </dgm:t>
    </dgm:pt>
    <dgm:pt modelId="{B70FD99C-887E-4387-B5F6-7B8CF0D245CC}" type="parTrans" cxnId="{EF1E62E4-5DCB-4F95-86AA-9A8270A57097}">
      <dgm:prSet/>
      <dgm:spPr/>
      <dgm:t>
        <a:bodyPr/>
        <a:lstStyle/>
        <a:p>
          <a:endParaRPr lang="ru-RU"/>
        </a:p>
      </dgm:t>
    </dgm:pt>
    <dgm:pt modelId="{75A01EEE-6F43-4CA5-A28A-C10178E371B4}" type="sibTrans" cxnId="{EF1E62E4-5DCB-4F95-86AA-9A8270A57097}">
      <dgm:prSet/>
      <dgm:spPr/>
      <dgm:t>
        <a:bodyPr/>
        <a:lstStyle/>
        <a:p>
          <a:endParaRPr lang="ru-RU"/>
        </a:p>
      </dgm:t>
    </dgm:pt>
    <dgm:pt modelId="{19B2FA08-9A9C-4871-B7CC-CFDE6C86FE76}">
      <dgm:prSet phldrT="[Текст]"/>
      <dgm:spPr/>
      <dgm:t>
        <a:bodyPr/>
        <a:lstStyle/>
        <a:p>
          <a:r>
            <a:rPr lang="ru-RU" dirty="0" smtClean="0"/>
            <a:t>Неформальная</a:t>
          </a:r>
          <a:endParaRPr lang="ru-RU" dirty="0"/>
        </a:p>
      </dgm:t>
    </dgm:pt>
    <dgm:pt modelId="{8D45786F-2CB0-47CD-A1DF-CB6143B8BC45}" type="parTrans" cxnId="{93D59C4A-C37E-452F-B20E-608DA4F990C1}">
      <dgm:prSet/>
      <dgm:spPr/>
      <dgm:t>
        <a:bodyPr/>
        <a:lstStyle/>
        <a:p>
          <a:endParaRPr lang="ru-RU"/>
        </a:p>
      </dgm:t>
    </dgm:pt>
    <dgm:pt modelId="{B3DD2A77-62E1-4E75-8FAA-F024AEF016F7}" type="sibTrans" cxnId="{93D59C4A-C37E-452F-B20E-608DA4F990C1}">
      <dgm:prSet/>
      <dgm:spPr/>
      <dgm:t>
        <a:bodyPr/>
        <a:lstStyle/>
        <a:p>
          <a:endParaRPr lang="ru-RU"/>
        </a:p>
      </dgm:t>
    </dgm:pt>
    <dgm:pt modelId="{FC374DA2-2918-49C8-AD29-F44E8B98555D}">
      <dgm:prSet phldrT="[Текст]"/>
      <dgm:spPr/>
      <dgm:t>
        <a:bodyPr/>
        <a:lstStyle/>
        <a:p>
          <a:r>
            <a:rPr lang="ru-RU" dirty="0" smtClean="0"/>
            <a:t>Легко, средне, сложно</a:t>
          </a:r>
          <a:endParaRPr lang="ru-RU" dirty="0"/>
        </a:p>
      </dgm:t>
    </dgm:pt>
    <dgm:pt modelId="{B9B60BB3-E1F1-476D-B3DD-34F43608CE38}" type="parTrans" cxnId="{CA490F75-E653-49A9-A163-9B5875862C0F}">
      <dgm:prSet/>
      <dgm:spPr/>
      <dgm:t>
        <a:bodyPr/>
        <a:lstStyle/>
        <a:p>
          <a:endParaRPr lang="ru-RU"/>
        </a:p>
      </dgm:t>
    </dgm:pt>
    <dgm:pt modelId="{B6D9A5EB-0D37-4124-A642-22A0D16BE162}" type="sibTrans" cxnId="{CA490F75-E653-49A9-A163-9B5875862C0F}">
      <dgm:prSet/>
      <dgm:spPr/>
      <dgm:t>
        <a:bodyPr/>
        <a:lstStyle/>
        <a:p>
          <a:endParaRPr lang="ru-RU"/>
        </a:p>
      </dgm:t>
    </dgm:pt>
    <dgm:pt modelId="{410B6527-E767-4745-8A6A-7B893BEF5FE3}">
      <dgm:prSet phldrT="[Текст]"/>
      <dgm:spPr/>
      <dgm:t>
        <a:bodyPr/>
        <a:lstStyle/>
        <a:p>
          <a:r>
            <a:rPr lang="ru-RU" dirty="0" smtClean="0"/>
            <a:t>Формальная</a:t>
          </a:r>
          <a:endParaRPr lang="ru-RU" dirty="0"/>
        </a:p>
      </dgm:t>
    </dgm:pt>
    <dgm:pt modelId="{4D822937-4A26-4A19-B10E-BE46A5E5D3BA}" type="parTrans" cxnId="{20255969-6175-4D73-B2CE-7FD84E853FBC}">
      <dgm:prSet/>
      <dgm:spPr/>
      <dgm:t>
        <a:bodyPr/>
        <a:lstStyle/>
        <a:p>
          <a:endParaRPr lang="ru-RU"/>
        </a:p>
      </dgm:t>
    </dgm:pt>
    <dgm:pt modelId="{D2631718-AB2F-49EB-A00F-089E7C845D8A}" type="sibTrans" cxnId="{20255969-6175-4D73-B2CE-7FD84E853FBC}">
      <dgm:prSet/>
      <dgm:spPr/>
      <dgm:t>
        <a:bodyPr/>
        <a:lstStyle/>
        <a:p>
          <a:endParaRPr lang="ru-RU"/>
        </a:p>
      </dgm:t>
    </dgm:pt>
    <dgm:pt modelId="{D5518A62-A29E-414E-8885-3CEACCFDF087}">
      <dgm:prSet phldrT="[Текст]"/>
      <dgm:spPr/>
      <dgm:t>
        <a:bodyPr/>
        <a:lstStyle/>
        <a:p>
          <a:r>
            <a:rPr lang="ru-RU" dirty="0" smtClean="0"/>
            <a:t>5 признаков, оценка от 0 - 8</a:t>
          </a:r>
          <a:endParaRPr lang="ru-RU" dirty="0"/>
        </a:p>
      </dgm:t>
    </dgm:pt>
    <dgm:pt modelId="{FEAD98FD-EFF3-418A-A28E-9A6403F3FB70}" type="parTrans" cxnId="{496169F1-63D3-45F5-B4F5-D8DA230F70A2}">
      <dgm:prSet/>
      <dgm:spPr/>
      <dgm:t>
        <a:bodyPr/>
        <a:lstStyle/>
        <a:p>
          <a:endParaRPr lang="ru-RU"/>
        </a:p>
      </dgm:t>
    </dgm:pt>
    <dgm:pt modelId="{70568D7C-E746-4E2C-BA30-1E4C37FB456F}" type="sibTrans" cxnId="{496169F1-63D3-45F5-B4F5-D8DA230F70A2}">
      <dgm:prSet/>
      <dgm:spPr/>
      <dgm:t>
        <a:bodyPr/>
        <a:lstStyle/>
        <a:p>
          <a:endParaRPr lang="ru-RU"/>
        </a:p>
      </dgm:t>
    </dgm:pt>
    <dgm:pt modelId="{61266BF3-49EB-4421-8251-1CC9D3E76482}" type="pres">
      <dgm:prSet presAssocID="{B022D772-7941-4411-8417-7230C94DC2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D599C0-FCF8-40C4-A13E-BE6029BAD7AE}" type="pres">
      <dgm:prSet presAssocID="{8BB5A935-2070-4CFA-AA6B-44336F8802AA}" presName="hierRoot1" presStyleCnt="0"/>
      <dgm:spPr/>
    </dgm:pt>
    <dgm:pt modelId="{26118759-D92C-414D-82EF-BED207F92247}" type="pres">
      <dgm:prSet presAssocID="{8BB5A935-2070-4CFA-AA6B-44336F8802AA}" presName="composite" presStyleCnt="0"/>
      <dgm:spPr/>
    </dgm:pt>
    <dgm:pt modelId="{06207D6B-FFBA-4470-A0B3-46ADAB0C844B}" type="pres">
      <dgm:prSet presAssocID="{8BB5A935-2070-4CFA-AA6B-44336F8802AA}" presName="background" presStyleLbl="node0" presStyleIdx="0" presStyleCnt="1"/>
      <dgm:spPr/>
    </dgm:pt>
    <dgm:pt modelId="{21E5E01F-8B1D-4E6D-9886-D1B820E1FA8B}" type="pres">
      <dgm:prSet presAssocID="{8BB5A935-2070-4CFA-AA6B-44336F8802AA}" presName="text" presStyleLbl="fgAcc0" presStyleIdx="0" presStyleCnt="1">
        <dgm:presLayoutVars>
          <dgm:chPref val="3"/>
        </dgm:presLayoutVars>
      </dgm:prSet>
      <dgm:spPr/>
    </dgm:pt>
    <dgm:pt modelId="{CA5515E1-5AA5-49F1-A312-5FAE717529E3}" type="pres">
      <dgm:prSet presAssocID="{8BB5A935-2070-4CFA-AA6B-44336F8802AA}" presName="hierChild2" presStyleCnt="0"/>
      <dgm:spPr/>
    </dgm:pt>
    <dgm:pt modelId="{16C18033-3341-43F5-83D5-2F9718AA9785}" type="pres">
      <dgm:prSet presAssocID="{8D45786F-2CB0-47CD-A1DF-CB6143B8BC45}" presName="Name10" presStyleLbl="parChTrans1D2" presStyleIdx="0" presStyleCnt="2"/>
      <dgm:spPr/>
    </dgm:pt>
    <dgm:pt modelId="{168FE681-5CC3-4703-9FEE-7679BE5AD3D3}" type="pres">
      <dgm:prSet presAssocID="{19B2FA08-9A9C-4871-B7CC-CFDE6C86FE76}" presName="hierRoot2" presStyleCnt="0"/>
      <dgm:spPr/>
    </dgm:pt>
    <dgm:pt modelId="{47075985-C57C-42F2-8B0E-3F17E59CC1A0}" type="pres">
      <dgm:prSet presAssocID="{19B2FA08-9A9C-4871-B7CC-CFDE6C86FE76}" presName="composite2" presStyleCnt="0"/>
      <dgm:spPr/>
    </dgm:pt>
    <dgm:pt modelId="{A622792C-E07E-4C1A-8CF9-3C522BB24F7C}" type="pres">
      <dgm:prSet presAssocID="{19B2FA08-9A9C-4871-B7CC-CFDE6C86FE76}" presName="background2" presStyleLbl="node2" presStyleIdx="0" presStyleCnt="2"/>
      <dgm:spPr/>
    </dgm:pt>
    <dgm:pt modelId="{55CB0412-CC4D-44C2-A244-3318081E448D}" type="pres">
      <dgm:prSet presAssocID="{19B2FA08-9A9C-4871-B7CC-CFDE6C86FE7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4B3A22-0414-4515-A088-2D5CD9F35213}" type="pres">
      <dgm:prSet presAssocID="{19B2FA08-9A9C-4871-B7CC-CFDE6C86FE76}" presName="hierChild3" presStyleCnt="0"/>
      <dgm:spPr/>
    </dgm:pt>
    <dgm:pt modelId="{225ED894-CDAF-40B1-8241-1D688085C891}" type="pres">
      <dgm:prSet presAssocID="{B9B60BB3-E1F1-476D-B3DD-34F43608CE38}" presName="Name17" presStyleLbl="parChTrans1D3" presStyleIdx="0" presStyleCnt="2"/>
      <dgm:spPr/>
    </dgm:pt>
    <dgm:pt modelId="{9F2BE66D-1510-491E-B611-D75A9A670B48}" type="pres">
      <dgm:prSet presAssocID="{FC374DA2-2918-49C8-AD29-F44E8B98555D}" presName="hierRoot3" presStyleCnt="0"/>
      <dgm:spPr/>
    </dgm:pt>
    <dgm:pt modelId="{ABD34B0B-AA71-4EC6-A493-A8BAE6865C2D}" type="pres">
      <dgm:prSet presAssocID="{FC374DA2-2918-49C8-AD29-F44E8B98555D}" presName="composite3" presStyleCnt="0"/>
      <dgm:spPr/>
    </dgm:pt>
    <dgm:pt modelId="{17E3193D-96DD-4FE7-96CB-06D5B6ED440C}" type="pres">
      <dgm:prSet presAssocID="{FC374DA2-2918-49C8-AD29-F44E8B98555D}" presName="background3" presStyleLbl="node3" presStyleIdx="0" presStyleCnt="2"/>
      <dgm:spPr/>
    </dgm:pt>
    <dgm:pt modelId="{381B3BDD-1C38-4998-8200-5FBED1904F69}" type="pres">
      <dgm:prSet presAssocID="{FC374DA2-2918-49C8-AD29-F44E8B98555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11E628-2AFD-4AD3-B88B-36AD4177AAC8}" type="pres">
      <dgm:prSet presAssocID="{FC374DA2-2918-49C8-AD29-F44E8B98555D}" presName="hierChild4" presStyleCnt="0"/>
      <dgm:spPr/>
    </dgm:pt>
    <dgm:pt modelId="{EAF25226-268E-47A0-8A21-5B81ED4CD25D}" type="pres">
      <dgm:prSet presAssocID="{4D822937-4A26-4A19-B10E-BE46A5E5D3BA}" presName="Name10" presStyleLbl="parChTrans1D2" presStyleIdx="1" presStyleCnt="2"/>
      <dgm:spPr/>
    </dgm:pt>
    <dgm:pt modelId="{F553CD5F-DE4C-4A2D-B8A2-1CA0E6589EB7}" type="pres">
      <dgm:prSet presAssocID="{410B6527-E767-4745-8A6A-7B893BEF5FE3}" presName="hierRoot2" presStyleCnt="0"/>
      <dgm:spPr/>
    </dgm:pt>
    <dgm:pt modelId="{54749D51-BCE3-4A96-8344-5C164B042507}" type="pres">
      <dgm:prSet presAssocID="{410B6527-E767-4745-8A6A-7B893BEF5FE3}" presName="composite2" presStyleCnt="0"/>
      <dgm:spPr/>
    </dgm:pt>
    <dgm:pt modelId="{74F32DBA-E3CE-40AB-AB82-B0D4D3B30A27}" type="pres">
      <dgm:prSet presAssocID="{410B6527-E767-4745-8A6A-7B893BEF5FE3}" presName="background2" presStyleLbl="node2" presStyleIdx="1" presStyleCnt="2"/>
      <dgm:spPr/>
    </dgm:pt>
    <dgm:pt modelId="{12C2546A-0816-4861-B1A7-8417EA744A62}" type="pres">
      <dgm:prSet presAssocID="{410B6527-E767-4745-8A6A-7B893BEF5FE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40E21E-D5D6-4735-80E7-3CD125076F9F}" type="pres">
      <dgm:prSet presAssocID="{410B6527-E767-4745-8A6A-7B893BEF5FE3}" presName="hierChild3" presStyleCnt="0"/>
      <dgm:spPr/>
    </dgm:pt>
    <dgm:pt modelId="{B9BB76EE-1090-48A4-8D4F-DC8FC409EFEE}" type="pres">
      <dgm:prSet presAssocID="{FEAD98FD-EFF3-418A-A28E-9A6403F3FB70}" presName="Name17" presStyleLbl="parChTrans1D3" presStyleIdx="1" presStyleCnt="2"/>
      <dgm:spPr/>
    </dgm:pt>
    <dgm:pt modelId="{C5230232-44D7-4B00-A0BA-9DD760271B6A}" type="pres">
      <dgm:prSet presAssocID="{D5518A62-A29E-414E-8885-3CEACCFDF087}" presName="hierRoot3" presStyleCnt="0"/>
      <dgm:spPr/>
    </dgm:pt>
    <dgm:pt modelId="{3FFF985F-7CD7-495D-B261-604F3396BAEC}" type="pres">
      <dgm:prSet presAssocID="{D5518A62-A29E-414E-8885-3CEACCFDF087}" presName="composite3" presStyleCnt="0"/>
      <dgm:spPr/>
    </dgm:pt>
    <dgm:pt modelId="{C4ADEECB-6C31-4A3D-A5FD-880CF4B196CC}" type="pres">
      <dgm:prSet presAssocID="{D5518A62-A29E-414E-8885-3CEACCFDF087}" presName="background3" presStyleLbl="node3" presStyleIdx="1" presStyleCnt="2"/>
      <dgm:spPr/>
    </dgm:pt>
    <dgm:pt modelId="{A80A6CDF-8B99-43E9-821D-ABA0D71F284F}" type="pres">
      <dgm:prSet presAssocID="{D5518A62-A29E-414E-8885-3CEACCFDF08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0C7E3A9-A4C6-4ACC-BED8-D0AD9DC33042}" type="pres">
      <dgm:prSet presAssocID="{D5518A62-A29E-414E-8885-3CEACCFDF087}" presName="hierChild4" presStyleCnt="0"/>
      <dgm:spPr/>
    </dgm:pt>
  </dgm:ptLst>
  <dgm:cxnLst>
    <dgm:cxn modelId="{EF1E62E4-5DCB-4F95-86AA-9A8270A57097}" srcId="{B022D772-7941-4411-8417-7230C94DC23E}" destId="{8BB5A935-2070-4CFA-AA6B-44336F8802AA}" srcOrd="0" destOrd="0" parTransId="{B70FD99C-887E-4387-B5F6-7B8CF0D245CC}" sibTransId="{75A01EEE-6F43-4CA5-A28A-C10178E371B4}"/>
    <dgm:cxn modelId="{20255969-6175-4D73-B2CE-7FD84E853FBC}" srcId="{8BB5A935-2070-4CFA-AA6B-44336F8802AA}" destId="{410B6527-E767-4745-8A6A-7B893BEF5FE3}" srcOrd="1" destOrd="0" parTransId="{4D822937-4A26-4A19-B10E-BE46A5E5D3BA}" sibTransId="{D2631718-AB2F-49EB-A00F-089E7C845D8A}"/>
    <dgm:cxn modelId="{A61BC1B7-30CA-4246-8823-F9878764C967}" type="presOf" srcId="{FEAD98FD-EFF3-418A-A28E-9A6403F3FB70}" destId="{B9BB76EE-1090-48A4-8D4F-DC8FC409EFEE}" srcOrd="0" destOrd="0" presId="urn:microsoft.com/office/officeart/2005/8/layout/hierarchy1"/>
    <dgm:cxn modelId="{6E37F07B-2C45-4102-B8A6-9906527705A5}" type="presOf" srcId="{FC374DA2-2918-49C8-AD29-F44E8B98555D}" destId="{381B3BDD-1C38-4998-8200-5FBED1904F69}" srcOrd="0" destOrd="0" presId="urn:microsoft.com/office/officeart/2005/8/layout/hierarchy1"/>
    <dgm:cxn modelId="{FD7AF35C-F15C-43FC-B388-2464D27AFABB}" type="presOf" srcId="{19B2FA08-9A9C-4871-B7CC-CFDE6C86FE76}" destId="{55CB0412-CC4D-44C2-A244-3318081E448D}" srcOrd="0" destOrd="0" presId="urn:microsoft.com/office/officeart/2005/8/layout/hierarchy1"/>
    <dgm:cxn modelId="{1C580533-955C-4E34-9317-B41342FF2E9E}" type="presOf" srcId="{8D45786F-2CB0-47CD-A1DF-CB6143B8BC45}" destId="{16C18033-3341-43F5-83D5-2F9718AA9785}" srcOrd="0" destOrd="0" presId="urn:microsoft.com/office/officeart/2005/8/layout/hierarchy1"/>
    <dgm:cxn modelId="{59FD6EEE-C82E-4743-A7F4-27FAE5D449F3}" type="presOf" srcId="{B022D772-7941-4411-8417-7230C94DC23E}" destId="{61266BF3-49EB-4421-8251-1CC9D3E76482}" srcOrd="0" destOrd="0" presId="urn:microsoft.com/office/officeart/2005/8/layout/hierarchy1"/>
    <dgm:cxn modelId="{D788C226-182D-4950-A263-BA2D60B91C51}" type="presOf" srcId="{B9B60BB3-E1F1-476D-B3DD-34F43608CE38}" destId="{225ED894-CDAF-40B1-8241-1D688085C891}" srcOrd="0" destOrd="0" presId="urn:microsoft.com/office/officeart/2005/8/layout/hierarchy1"/>
    <dgm:cxn modelId="{93D59C4A-C37E-452F-B20E-608DA4F990C1}" srcId="{8BB5A935-2070-4CFA-AA6B-44336F8802AA}" destId="{19B2FA08-9A9C-4871-B7CC-CFDE6C86FE76}" srcOrd="0" destOrd="0" parTransId="{8D45786F-2CB0-47CD-A1DF-CB6143B8BC45}" sibTransId="{B3DD2A77-62E1-4E75-8FAA-F024AEF016F7}"/>
    <dgm:cxn modelId="{6C56B78B-A5F1-45E4-8567-C71CD8D46ADF}" type="presOf" srcId="{8BB5A935-2070-4CFA-AA6B-44336F8802AA}" destId="{21E5E01F-8B1D-4E6D-9886-D1B820E1FA8B}" srcOrd="0" destOrd="0" presId="urn:microsoft.com/office/officeart/2005/8/layout/hierarchy1"/>
    <dgm:cxn modelId="{496169F1-63D3-45F5-B4F5-D8DA230F70A2}" srcId="{410B6527-E767-4745-8A6A-7B893BEF5FE3}" destId="{D5518A62-A29E-414E-8885-3CEACCFDF087}" srcOrd="0" destOrd="0" parTransId="{FEAD98FD-EFF3-418A-A28E-9A6403F3FB70}" sibTransId="{70568D7C-E746-4E2C-BA30-1E4C37FB456F}"/>
    <dgm:cxn modelId="{06427B26-26D9-4596-963E-BE8657E2C8A2}" type="presOf" srcId="{410B6527-E767-4745-8A6A-7B893BEF5FE3}" destId="{12C2546A-0816-4861-B1A7-8417EA744A62}" srcOrd="0" destOrd="0" presId="urn:microsoft.com/office/officeart/2005/8/layout/hierarchy1"/>
    <dgm:cxn modelId="{CA490F75-E653-49A9-A163-9B5875862C0F}" srcId="{19B2FA08-9A9C-4871-B7CC-CFDE6C86FE76}" destId="{FC374DA2-2918-49C8-AD29-F44E8B98555D}" srcOrd="0" destOrd="0" parTransId="{B9B60BB3-E1F1-476D-B3DD-34F43608CE38}" sibTransId="{B6D9A5EB-0D37-4124-A642-22A0D16BE162}"/>
    <dgm:cxn modelId="{ADBCBA88-552C-4FB2-8DD7-D261A29E59AA}" type="presOf" srcId="{4D822937-4A26-4A19-B10E-BE46A5E5D3BA}" destId="{EAF25226-268E-47A0-8A21-5B81ED4CD25D}" srcOrd="0" destOrd="0" presId="urn:microsoft.com/office/officeart/2005/8/layout/hierarchy1"/>
    <dgm:cxn modelId="{1CB0F24C-4B15-466A-BC77-F0F8C0254A49}" type="presOf" srcId="{D5518A62-A29E-414E-8885-3CEACCFDF087}" destId="{A80A6CDF-8B99-43E9-821D-ABA0D71F284F}" srcOrd="0" destOrd="0" presId="urn:microsoft.com/office/officeart/2005/8/layout/hierarchy1"/>
    <dgm:cxn modelId="{66CC15C2-6EEC-41AE-9760-758DFDA00E04}" type="presParOf" srcId="{61266BF3-49EB-4421-8251-1CC9D3E76482}" destId="{02D599C0-FCF8-40C4-A13E-BE6029BAD7AE}" srcOrd="0" destOrd="0" presId="urn:microsoft.com/office/officeart/2005/8/layout/hierarchy1"/>
    <dgm:cxn modelId="{88723512-87AD-4172-9375-57116E7577B7}" type="presParOf" srcId="{02D599C0-FCF8-40C4-A13E-BE6029BAD7AE}" destId="{26118759-D92C-414D-82EF-BED207F92247}" srcOrd="0" destOrd="0" presId="urn:microsoft.com/office/officeart/2005/8/layout/hierarchy1"/>
    <dgm:cxn modelId="{B12D5D8F-7754-449B-A90D-F5776D659A23}" type="presParOf" srcId="{26118759-D92C-414D-82EF-BED207F92247}" destId="{06207D6B-FFBA-4470-A0B3-46ADAB0C844B}" srcOrd="0" destOrd="0" presId="urn:microsoft.com/office/officeart/2005/8/layout/hierarchy1"/>
    <dgm:cxn modelId="{71247042-E563-4E1C-8F89-E083AC40B819}" type="presParOf" srcId="{26118759-D92C-414D-82EF-BED207F92247}" destId="{21E5E01F-8B1D-4E6D-9886-D1B820E1FA8B}" srcOrd="1" destOrd="0" presId="urn:microsoft.com/office/officeart/2005/8/layout/hierarchy1"/>
    <dgm:cxn modelId="{51757197-8CDE-40C6-936D-C9DBEDEC29EC}" type="presParOf" srcId="{02D599C0-FCF8-40C4-A13E-BE6029BAD7AE}" destId="{CA5515E1-5AA5-49F1-A312-5FAE717529E3}" srcOrd="1" destOrd="0" presId="urn:microsoft.com/office/officeart/2005/8/layout/hierarchy1"/>
    <dgm:cxn modelId="{A46D7A9E-F3E0-4817-A2BC-441EDB4C3F46}" type="presParOf" srcId="{CA5515E1-5AA5-49F1-A312-5FAE717529E3}" destId="{16C18033-3341-43F5-83D5-2F9718AA9785}" srcOrd="0" destOrd="0" presId="urn:microsoft.com/office/officeart/2005/8/layout/hierarchy1"/>
    <dgm:cxn modelId="{511E8666-04ED-4F84-8F77-FE19864EDF01}" type="presParOf" srcId="{CA5515E1-5AA5-49F1-A312-5FAE717529E3}" destId="{168FE681-5CC3-4703-9FEE-7679BE5AD3D3}" srcOrd="1" destOrd="0" presId="urn:microsoft.com/office/officeart/2005/8/layout/hierarchy1"/>
    <dgm:cxn modelId="{330370E8-0446-4B5D-B047-373FE667A50A}" type="presParOf" srcId="{168FE681-5CC3-4703-9FEE-7679BE5AD3D3}" destId="{47075985-C57C-42F2-8B0E-3F17E59CC1A0}" srcOrd="0" destOrd="0" presId="urn:microsoft.com/office/officeart/2005/8/layout/hierarchy1"/>
    <dgm:cxn modelId="{AA53267D-B1BA-4CD7-9EFA-9E659AAF30F6}" type="presParOf" srcId="{47075985-C57C-42F2-8B0E-3F17E59CC1A0}" destId="{A622792C-E07E-4C1A-8CF9-3C522BB24F7C}" srcOrd="0" destOrd="0" presId="urn:microsoft.com/office/officeart/2005/8/layout/hierarchy1"/>
    <dgm:cxn modelId="{72BE603A-0265-4023-A1D0-BBB3C0D7E506}" type="presParOf" srcId="{47075985-C57C-42F2-8B0E-3F17E59CC1A0}" destId="{55CB0412-CC4D-44C2-A244-3318081E448D}" srcOrd="1" destOrd="0" presId="urn:microsoft.com/office/officeart/2005/8/layout/hierarchy1"/>
    <dgm:cxn modelId="{02AA7987-2BE2-48DE-9764-D83463618B68}" type="presParOf" srcId="{168FE681-5CC3-4703-9FEE-7679BE5AD3D3}" destId="{5C4B3A22-0414-4515-A088-2D5CD9F35213}" srcOrd="1" destOrd="0" presId="urn:microsoft.com/office/officeart/2005/8/layout/hierarchy1"/>
    <dgm:cxn modelId="{39FFE3E8-4F67-44B3-9CB6-A088CCB44C27}" type="presParOf" srcId="{5C4B3A22-0414-4515-A088-2D5CD9F35213}" destId="{225ED894-CDAF-40B1-8241-1D688085C891}" srcOrd="0" destOrd="0" presId="urn:microsoft.com/office/officeart/2005/8/layout/hierarchy1"/>
    <dgm:cxn modelId="{C621A783-3DAE-4D5D-BFC4-C4E8399445B5}" type="presParOf" srcId="{5C4B3A22-0414-4515-A088-2D5CD9F35213}" destId="{9F2BE66D-1510-491E-B611-D75A9A670B48}" srcOrd="1" destOrd="0" presId="urn:microsoft.com/office/officeart/2005/8/layout/hierarchy1"/>
    <dgm:cxn modelId="{38ED07AB-D309-4D1B-B1EB-D22D6CF30B9B}" type="presParOf" srcId="{9F2BE66D-1510-491E-B611-D75A9A670B48}" destId="{ABD34B0B-AA71-4EC6-A493-A8BAE6865C2D}" srcOrd="0" destOrd="0" presId="urn:microsoft.com/office/officeart/2005/8/layout/hierarchy1"/>
    <dgm:cxn modelId="{276F63D1-1F35-4120-B87D-A437516E08B6}" type="presParOf" srcId="{ABD34B0B-AA71-4EC6-A493-A8BAE6865C2D}" destId="{17E3193D-96DD-4FE7-96CB-06D5B6ED440C}" srcOrd="0" destOrd="0" presId="urn:microsoft.com/office/officeart/2005/8/layout/hierarchy1"/>
    <dgm:cxn modelId="{3E2F78AC-AFA8-4CB1-AC5E-420F4C94B7D7}" type="presParOf" srcId="{ABD34B0B-AA71-4EC6-A493-A8BAE6865C2D}" destId="{381B3BDD-1C38-4998-8200-5FBED1904F69}" srcOrd="1" destOrd="0" presId="urn:microsoft.com/office/officeart/2005/8/layout/hierarchy1"/>
    <dgm:cxn modelId="{ED7EDE4C-6CA4-4602-B1BA-17A4FF5C0CA0}" type="presParOf" srcId="{9F2BE66D-1510-491E-B611-D75A9A670B48}" destId="{5E11E628-2AFD-4AD3-B88B-36AD4177AAC8}" srcOrd="1" destOrd="0" presId="urn:microsoft.com/office/officeart/2005/8/layout/hierarchy1"/>
    <dgm:cxn modelId="{7B45F8F4-4E84-417C-9A29-EF8B80A2B776}" type="presParOf" srcId="{CA5515E1-5AA5-49F1-A312-5FAE717529E3}" destId="{EAF25226-268E-47A0-8A21-5B81ED4CD25D}" srcOrd="2" destOrd="0" presId="urn:microsoft.com/office/officeart/2005/8/layout/hierarchy1"/>
    <dgm:cxn modelId="{396BB085-00B5-43D3-815B-A94479FE91CC}" type="presParOf" srcId="{CA5515E1-5AA5-49F1-A312-5FAE717529E3}" destId="{F553CD5F-DE4C-4A2D-B8A2-1CA0E6589EB7}" srcOrd="3" destOrd="0" presId="urn:microsoft.com/office/officeart/2005/8/layout/hierarchy1"/>
    <dgm:cxn modelId="{EEC2503F-087A-4AC8-8EC6-3C377A7A7D8D}" type="presParOf" srcId="{F553CD5F-DE4C-4A2D-B8A2-1CA0E6589EB7}" destId="{54749D51-BCE3-4A96-8344-5C164B042507}" srcOrd="0" destOrd="0" presId="urn:microsoft.com/office/officeart/2005/8/layout/hierarchy1"/>
    <dgm:cxn modelId="{33FBCB6A-5EAC-4397-99B5-4F2925E3C7B6}" type="presParOf" srcId="{54749D51-BCE3-4A96-8344-5C164B042507}" destId="{74F32DBA-E3CE-40AB-AB82-B0D4D3B30A27}" srcOrd="0" destOrd="0" presId="urn:microsoft.com/office/officeart/2005/8/layout/hierarchy1"/>
    <dgm:cxn modelId="{00E58744-3A20-4545-BCD2-D159BD157F8F}" type="presParOf" srcId="{54749D51-BCE3-4A96-8344-5C164B042507}" destId="{12C2546A-0816-4861-B1A7-8417EA744A62}" srcOrd="1" destOrd="0" presId="urn:microsoft.com/office/officeart/2005/8/layout/hierarchy1"/>
    <dgm:cxn modelId="{8497CD07-247A-403F-8036-9366AFBE10DA}" type="presParOf" srcId="{F553CD5F-DE4C-4A2D-B8A2-1CA0E6589EB7}" destId="{CD40E21E-D5D6-4735-80E7-3CD125076F9F}" srcOrd="1" destOrd="0" presId="urn:microsoft.com/office/officeart/2005/8/layout/hierarchy1"/>
    <dgm:cxn modelId="{0764FDC9-4CC4-48EA-B1FC-5EFF6FD686DD}" type="presParOf" srcId="{CD40E21E-D5D6-4735-80E7-3CD125076F9F}" destId="{B9BB76EE-1090-48A4-8D4F-DC8FC409EFEE}" srcOrd="0" destOrd="0" presId="urn:microsoft.com/office/officeart/2005/8/layout/hierarchy1"/>
    <dgm:cxn modelId="{6676596E-3BBD-424D-880A-9A13BC37F518}" type="presParOf" srcId="{CD40E21E-D5D6-4735-80E7-3CD125076F9F}" destId="{C5230232-44D7-4B00-A0BA-9DD760271B6A}" srcOrd="1" destOrd="0" presId="urn:microsoft.com/office/officeart/2005/8/layout/hierarchy1"/>
    <dgm:cxn modelId="{2CBB12EC-40FC-4F54-85FB-024B3F43EF8E}" type="presParOf" srcId="{C5230232-44D7-4B00-A0BA-9DD760271B6A}" destId="{3FFF985F-7CD7-495D-B261-604F3396BAEC}" srcOrd="0" destOrd="0" presId="urn:microsoft.com/office/officeart/2005/8/layout/hierarchy1"/>
    <dgm:cxn modelId="{A28354F6-5493-4F5E-9687-A6895D294DA1}" type="presParOf" srcId="{3FFF985F-7CD7-495D-B261-604F3396BAEC}" destId="{C4ADEECB-6C31-4A3D-A5FD-880CF4B196CC}" srcOrd="0" destOrd="0" presId="urn:microsoft.com/office/officeart/2005/8/layout/hierarchy1"/>
    <dgm:cxn modelId="{485CC743-06A5-4B6C-90A9-107DD1757B1C}" type="presParOf" srcId="{3FFF985F-7CD7-495D-B261-604F3396BAEC}" destId="{A80A6CDF-8B99-43E9-821D-ABA0D71F284F}" srcOrd="1" destOrd="0" presId="urn:microsoft.com/office/officeart/2005/8/layout/hierarchy1"/>
    <dgm:cxn modelId="{B376578E-1D01-46A9-8931-9658FE83E8B6}" type="presParOf" srcId="{C5230232-44D7-4B00-A0BA-9DD760271B6A}" destId="{30C7E3A9-A4C6-4ACC-BED8-D0AD9DC330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FB55C-9EC7-4F1D-8D15-8E04E324D9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97369E5-2385-42A0-B88E-61D07DD272D9}">
      <dgm:prSet phldrT="[Текст]"/>
      <dgm:spPr/>
      <dgm:t>
        <a:bodyPr/>
        <a:lstStyle/>
        <a:p>
          <a:r>
            <a:rPr lang="ru-RU" dirty="0" smtClean="0"/>
            <a:t>Внимательность</a:t>
          </a:r>
          <a:endParaRPr lang="ru-RU" dirty="0"/>
        </a:p>
      </dgm:t>
    </dgm:pt>
    <dgm:pt modelId="{EF822320-A5AA-44D8-82B0-761830D76D88}" type="parTrans" cxnId="{E42B67A2-945C-4D72-9E2B-C7908BAF1C16}">
      <dgm:prSet/>
      <dgm:spPr/>
      <dgm:t>
        <a:bodyPr/>
        <a:lstStyle/>
        <a:p>
          <a:endParaRPr lang="ru-RU"/>
        </a:p>
      </dgm:t>
    </dgm:pt>
    <dgm:pt modelId="{69D3F271-240D-4AAE-9567-E82488C1E3F5}" type="sibTrans" cxnId="{E42B67A2-945C-4D72-9E2B-C7908BAF1C16}">
      <dgm:prSet/>
      <dgm:spPr/>
      <dgm:t>
        <a:bodyPr/>
        <a:lstStyle/>
        <a:p>
          <a:endParaRPr lang="ru-RU"/>
        </a:p>
      </dgm:t>
    </dgm:pt>
    <dgm:pt modelId="{580CFFE7-D40E-4AF6-80A7-233CC7C22C48}">
      <dgm:prSet phldrT="[Текст]"/>
      <dgm:spPr/>
      <dgm:t>
        <a:bodyPr/>
        <a:lstStyle/>
        <a:p>
          <a:r>
            <a:rPr lang="ru-RU" dirty="0" smtClean="0"/>
            <a:t>Проверяйте ссылки в письмах и сообщениях</a:t>
          </a:r>
          <a:endParaRPr lang="ru-RU" dirty="0"/>
        </a:p>
      </dgm:t>
    </dgm:pt>
    <dgm:pt modelId="{C32AA167-087A-4EF4-81FA-B8498FA16F2B}" type="parTrans" cxnId="{ED79EEC1-08C4-47E3-ACF9-02A357109CFC}">
      <dgm:prSet/>
      <dgm:spPr/>
      <dgm:t>
        <a:bodyPr/>
        <a:lstStyle/>
        <a:p>
          <a:endParaRPr lang="ru-RU"/>
        </a:p>
      </dgm:t>
    </dgm:pt>
    <dgm:pt modelId="{C2D083E2-80D6-403A-B1B1-75F82A4806FA}" type="sibTrans" cxnId="{ED79EEC1-08C4-47E3-ACF9-02A357109CFC}">
      <dgm:prSet/>
      <dgm:spPr/>
      <dgm:t>
        <a:bodyPr/>
        <a:lstStyle/>
        <a:p>
          <a:endParaRPr lang="ru-RU"/>
        </a:p>
      </dgm:t>
    </dgm:pt>
    <dgm:pt modelId="{67467F38-53EF-411B-AD60-3C9CE357F389}">
      <dgm:prSet phldrT="[Текст]"/>
      <dgm:spPr/>
      <dgm:t>
        <a:bodyPr/>
        <a:lstStyle/>
        <a:p>
          <a:r>
            <a:rPr lang="ru-RU" dirty="0" smtClean="0"/>
            <a:t>Вдумчивость</a:t>
          </a:r>
          <a:endParaRPr lang="ru-RU" dirty="0"/>
        </a:p>
      </dgm:t>
    </dgm:pt>
    <dgm:pt modelId="{1633A6A2-F0A8-4D22-B5F5-AA4EB04E34E3}" type="parTrans" cxnId="{BB6F059F-490C-4E26-A3CF-B509300E339E}">
      <dgm:prSet/>
      <dgm:spPr/>
      <dgm:t>
        <a:bodyPr/>
        <a:lstStyle/>
        <a:p>
          <a:endParaRPr lang="ru-RU"/>
        </a:p>
      </dgm:t>
    </dgm:pt>
    <dgm:pt modelId="{FD6632FD-CE13-4AE5-99DF-265DA118758E}" type="sibTrans" cxnId="{BB6F059F-490C-4E26-A3CF-B509300E339E}">
      <dgm:prSet/>
      <dgm:spPr/>
      <dgm:t>
        <a:bodyPr/>
        <a:lstStyle/>
        <a:p>
          <a:endParaRPr lang="ru-RU"/>
        </a:p>
      </dgm:t>
    </dgm:pt>
    <dgm:pt modelId="{4DD0360D-4AD9-472B-A258-FBD5E9C211E2}">
      <dgm:prSet phldrT="[Текст]"/>
      <dgm:spPr/>
      <dgm:t>
        <a:bodyPr/>
        <a:lstStyle/>
        <a:p>
          <a:r>
            <a:rPr lang="ru-RU" dirty="0" smtClean="0"/>
            <a:t>Оцените, насколько в целом возможна ситуация/предложение из письма</a:t>
          </a:r>
          <a:endParaRPr lang="ru-RU" dirty="0"/>
        </a:p>
      </dgm:t>
    </dgm:pt>
    <dgm:pt modelId="{BAFF6483-2C2E-4C40-8EAB-88ADA6937D34}" type="parTrans" cxnId="{26B0511A-93ED-4E3A-9BBD-FB9248D22224}">
      <dgm:prSet/>
      <dgm:spPr/>
      <dgm:t>
        <a:bodyPr/>
        <a:lstStyle/>
        <a:p>
          <a:endParaRPr lang="ru-RU"/>
        </a:p>
      </dgm:t>
    </dgm:pt>
    <dgm:pt modelId="{C1FEB39A-74F3-4DA8-B234-5AF04065A1A9}" type="sibTrans" cxnId="{26B0511A-93ED-4E3A-9BBD-FB9248D22224}">
      <dgm:prSet/>
      <dgm:spPr/>
      <dgm:t>
        <a:bodyPr/>
        <a:lstStyle/>
        <a:p>
          <a:endParaRPr lang="ru-RU"/>
        </a:p>
      </dgm:t>
    </dgm:pt>
    <dgm:pt modelId="{C19AEFF6-4472-4EFB-9D94-8A8F480E2FF5}">
      <dgm:prSet phldrT="[Текст]"/>
      <dgm:spPr/>
      <dgm:t>
        <a:bodyPr/>
        <a:lstStyle/>
        <a:p>
          <a:r>
            <a:rPr lang="ru-RU" dirty="0" smtClean="0"/>
            <a:t>Проверяйте орфографию и пунктуацию</a:t>
          </a:r>
          <a:endParaRPr lang="ru-RU" dirty="0"/>
        </a:p>
      </dgm:t>
    </dgm:pt>
    <dgm:pt modelId="{1D664861-96B6-4CC3-88D0-F32D11DBCE01}" type="parTrans" cxnId="{FB485ED7-B333-4092-87C2-C599D0267910}">
      <dgm:prSet/>
      <dgm:spPr/>
      <dgm:t>
        <a:bodyPr/>
        <a:lstStyle/>
        <a:p>
          <a:endParaRPr lang="ru-RU"/>
        </a:p>
      </dgm:t>
    </dgm:pt>
    <dgm:pt modelId="{45B8FBA6-23F1-45AE-BCCC-08C97662031C}" type="sibTrans" cxnId="{FB485ED7-B333-4092-87C2-C599D0267910}">
      <dgm:prSet/>
      <dgm:spPr/>
      <dgm:t>
        <a:bodyPr/>
        <a:lstStyle/>
        <a:p>
          <a:endParaRPr lang="ru-RU"/>
        </a:p>
      </dgm:t>
    </dgm:pt>
    <dgm:pt modelId="{859E4138-9D71-4AE5-87E4-84782B3FDF97}">
      <dgm:prSet phldrT="[Текст]"/>
      <dgm:spPr/>
      <dgm:t>
        <a:bodyPr/>
        <a:lstStyle/>
        <a:p>
          <a:r>
            <a:rPr lang="ru-RU" dirty="0" smtClean="0"/>
            <a:t>Смотрите на логотип компании, если он есть</a:t>
          </a:r>
          <a:endParaRPr lang="ru-RU" dirty="0"/>
        </a:p>
      </dgm:t>
    </dgm:pt>
    <dgm:pt modelId="{DA77B254-D842-44EC-9ABA-1A4676D1C1C5}" type="parTrans" cxnId="{5A70558C-407F-4CCB-B0DB-2D735FC00254}">
      <dgm:prSet/>
      <dgm:spPr/>
      <dgm:t>
        <a:bodyPr/>
        <a:lstStyle/>
        <a:p>
          <a:endParaRPr lang="ru-RU"/>
        </a:p>
      </dgm:t>
    </dgm:pt>
    <dgm:pt modelId="{49F3C14E-F179-4FC0-8A5F-F7876D6C9E59}" type="sibTrans" cxnId="{5A70558C-407F-4CCB-B0DB-2D735FC00254}">
      <dgm:prSet/>
      <dgm:spPr/>
      <dgm:t>
        <a:bodyPr/>
        <a:lstStyle/>
        <a:p>
          <a:endParaRPr lang="ru-RU"/>
        </a:p>
      </dgm:t>
    </dgm:pt>
    <dgm:pt modelId="{4D2368A3-00BB-4235-AEDE-E967A8E04657}">
      <dgm:prSet phldrT="[Текст]"/>
      <dgm:spPr/>
      <dgm:t>
        <a:bodyPr/>
        <a:lstStyle/>
        <a:p>
          <a:r>
            <a:rPr lang="ru-RU" dirty="0" smtClean="0"/>
            <a:t>Проверяйте подпись в письме, контактные данные</a:t>
          </a:r>
          <a:endParaRPr lang="ru-RU" dirty="0"/>
        </a:p>
      </dgm:t>
    </dgm:pt>
    <dgm:pt modelId="{CB06F59A-0B3E-4495-A632-6544A446A7AB}" type="parTrans" cxnId="{08FEF831-5BEA-44EA-959D-887412EBE8FC}">
      <dgm:prSet/>
      <dgm:spPr/>
      <dgm:t>
        <a:bodyPr/>
        <a:lstStyle/>
        <a:p>
          <a:endParaRPr lang="ru-RU"/>
        </a:p>
      </dgm:t>
    </dgm:pt>
    <dgm:pt modelId="{F5512D92-F831-4773-9181-DA91FE8AF407}" type="sibTrans" cxnId="{08FEF831-5BEA-44EA-959D-887412EBE8FC}">
      <dgm:prSet/>
      <dgm:spPr/>
      <dgm:t>
        <a:bodyPr/>
        <a:lstStyle/>
        <a:p>
          <a:endParaRPr lang="ru-RU"/>
        </a:p>
      </dgm:t>
    </dgm:pt>
    <dgm:pt modelId="{91DE24F0-9D6C-418D-A48D-307C1B3C54A1}">
      <dgm:prSet phldrT="[Текст]"/>
      <dgm:spPr/>
      <dgm:t>
        <a:bodyPr/>
        <a:lstStyle/>
        <a:p>
          <a:r>
            <a:rPr lang="ru-RU" dirty="0" smtClean="0"/>
            <a:t>Подумайте, насколько актуальна эта информация для вас</a:t>
          </a:r>
          <a:endParaRPr lang="ru-RU" dirty="0"/>
        </a:p>
      </dgm:t>
    </dgm:pt>
    <dgm:pt modelId="{84E1A853-51E9-4D63-9CC2-F50890A1FBD9}" type="parTrans" cxnId="{3C2A5365-B7CB-463D-941A-3E417D29FBC2}">
      <dgm:prSet/>
      <dgm:spPr/>
      <dgm:t>
        <a:bodyPr/>
        <a:lstStyle/>
        <a:p>
          <a:endParaRPr lang="ru-RU"/>
        </a:p>
      </dgm:t>
    </dgm:pt>
    <dgm:pt modelId="{478D7BB1-68F5-4491-BE42-C9C7CCAF4595}" type="sibTrans" cxnId="{3C2A5365-B7CB-463D-941A-3E417D29FBC2}">
      <dgm:prSet/>
      <dgm:spPr/>
      <dgm:t>
        <a:bodyPr/>
        <a:lstStyle/>
        <a:p>
          <a:endParaRPr lang="ru-RU"/>
        </a:p>
      </dgm:t>
    </dgm:pt>
    <dgm:pt modelId="{6371A048-1B6D-4526-A343-A27EFAFBF7F2}">
      <dgm:prSet phldrT="[Текст]"/>
      <dgm:spPr/>
      <dgm:t>
        <a:bodyPr/>
        <a:lstStyle/>
        <a:p>
          <a:r>
            <a:rPr lang="ru-RU" dirty="0" smtClean="0"/>
            <a:t>Если вы знаете отправителя, уточните, отправлял ли он это письма</a:t>
          </a:r>
          <a:endParaRPr lang="ru-RU" dirty="0"/>
        </a:p>
      </dgm:t>
    </dgm:pt>
    <dgm:pt modelId="{EBF315DD-A5A3-42C4-894D-E0B68D17C1A9}" type="parTrans" cxnId="{BD0B9381-0F42-454D-9E5E-8F18ACABF6EF}">
      <dgm:prSet/>
      <dgm:spPr/>
      <dgm:t>
        <a:bodyPr/>
        <a:lstStyle/>
        <a:p>
          <a:endParaRPr lang="ru-RU"/>
        </a:p>
      </dgm:t>
    </dgm:pt>
    <dgm:pt modelId="{A6DC490B-7ED5-4E1A-BF59-44E2C18EA2D4}" type="sibTrans" cxnId="{BD0B9381-0F42-454D-9E5E-8F18ACABF6EF}">
      <dgm:prSet/>
      <dgm:spPr/>
      <dgm:t>
        <a:bodyPr/>
        <a:lstStyle/>
        <a:p>
          <a:endParaRPr lang="ru-RU"/>
        </a:p>
      </dgm:t>
    </dgm:pt>
    <dgm:pt modelId="{E64DF98F-72B1-4E7F-AE1C-9300A30FBCB4}">
      <dgm:prSet/>
      <dgm:spPr/>
      <dgm:t>
        <a:bodyPr/>
        <a:lstStyle/>
        <a:p>
          <a:r>
            <a:rPr lang="ru-RU" dirty="0" smtClean="0"/>
            <a:t>Предосторожность</a:t>
          </a:r>
          <a:endParaRPr lang="ru-RU" dirty="0"/>
        </a:p>
      </dgm:t>
    </dgm:pt>
    <dgm:pt modelId="{94B16FD9-7039-4270-BA3D-13BD24B33CF1}" type="parTrans" cxnId="{E38F6C85-7DA2-40A9-9192-9D18B77C353A}">
      <dgm:prSet/>
      <dgm:spPr/>
      <dgm:t>
        <a:bodyPr/>
        <a:lstStyle/>
        <a:p>
          <a:endParaRPr lang="ru-RU"/>
        </a:p>
      </dgm:t>
    </dgm:pt>
    <dgm:pt modelId="{D252C2E3-7558-401D-B025-793C8DBF50F6}" type="sibTrans" cxnId="{E38F6C85-7DA2-40A9-9192-9D18B77C353A}">
      <dgm:prSet/>
      <dgm:spPr/>
      <dgm:t>
        <a:bodyPr/>
        <a:lstStyle/>
        <a:p>
          <a:endParaRPr lang="ru-RU"/>
        </a:p>
      </dgm:t>
    </dgm:pt>
    <dgm:pt modelId="{80176261-01FB-4434-ACBC-66758F438CDE}">
      <dgm:prSet/>
      <dgm:spPr/>
      <dgm:t>
        <a:bodyPr/>
        <a:lstStyle/>
        <a:p>
          <a:r>
            <a:rPr lang="ru-RU" dirty="0" smtClean="0"/>
            <a:t>Пользуйтесь фильтрами в почте</a:t>
          </a:r>
          <a:endParaRPr lang="ru-RU" dirty="0"/>
        </a:p>
      </dgm:t>
    </dgm:pt>
    <dgm:pt modelId="{A564DA02-B0BE-4687-BC75-303E9DC0E6FB}" type="parTrans" cxnId="{CC42F3C9-CA58-47D4-A3CD-E33EB4C14500}">
      <dgm:prSet/>
      <dgm:spPr/>
      <dgm:t>
        <a:bodyPr/>
        <a:lstStyle/>
        <a:p>
          <a:endParaRPr lang="ru-RU"/>
        </a:p>
      </dgm:t>
    </dgm:pt>
    <dgm:pt modelId="{B53BDFD2-0200-4271-9F56-520C5C237648}" type="sibTrans" cxnId="{CC42F3C9-CA58-47D4-A3CD-E33EB4C14500}">
      <dgm:prSet/>
      <dgm:spPr/>
      <dgm:t>
        <a:bodyPr/>
        <a:lstStyle/>
        <a:p>
          <a:endParaRPr lang="ru-RU"/>
        </a:p>
      </dgm:t>
    </dgm:pt>
    <dgm:pt modelId="{19CFAE75-B128-4976-9DED-D0509E22D815}">
      <dgm:prSet/>
      <dgm:spPr/>
      <dgm:t>
        <a:bodyPr/>
        <a:lstStyle/>
        <a:p>
          <a:r>
            <a:rPr lang="ru-RU" dirty="0" smtClean="0"/>
            <a:t>Проверяйте файлы из письма перед открытием</a:t>
          </a:r>
          <a:endParaRPr lang="ru-RU" dirty="0"/>
        </a:p>
      </dgm:t>
    </dgm:pt>
    <dgm:pt modelId="{3DF81854-2C5A-4F30-B332-E09400A8BD86}" type="parTrans" cxnId="{F0199AA8-E4E3-4712-8237-50FFF176F4E5}">
      <dgm:prSet/>
      <dgm:spPr/>
      <dgm:t>
        <a:bodyPr/>
        <a:lstStyle/>
        <a:p>
          <a:endParaRPr lang="ru-RU"/>
        </a:p>
      </dgm:t>
    </dgm:pt>
    <dgm:pt modelId="{9FA618A0-A87B-40C3-B708-BCA885FEFBD7}" type="sibTrans" cxnId="{F0199AA8-E4E3-4712-8237-50FFF176F4E5}">
      <dgm:prSet/>
      <dgm:spPr/>
      <dgm:t>
        <a:bodyPr/>
        <a:lstStyle/>
        <a:p>
          <a:endParaRPr lang="ru-RU"/>
        </a:p>
      </dgm:t>
    </dgm:pt>
    <dgm:pt modelId="{2FF02C17-DF5E-4813-ABE1-45096601EBF8}">
      <dgm:prSet/>
      <dgm:spPr/>
      <dgm:t>
        <a:bodyPr/>
        <a:lstStyle/>
        <a:p>
          <a:r>
            <a:rPr lang="ru-RU" dirty="0" smtClean="0"/>
            <a:t>Используйте специальное ПО для защиты</a:t>
          </a:r>
          <a:endParaRPr lang="ru-RU" dirty="0"/>
        </a:p>
      </dgm:t>
    </dgm:pt>
    <dgm:pt modelId="{920EAFFC-EC68-4785-B8AD-CACBA43E4177}" type="parTrans" cxnId="{2239A63E-9AC7-4914-B1C7-A3AC0283677C}">
      <dgm:prSet/>
      <dgm:spPr/>
      <dgm:t>
        <a:bodyPr/>
        <a:lstStyle/>
        <a:p>
          <a:endParaRPr lang="ru-RU"/>
        </a:p>
      </dgm:t>
    </dgm:pt>
    <dgm:pt modelId="{F905DDDD-CEAC-4BB1-A380-585B981DD506}" type="sibTrans" cxnId="{2239A63E-9AC7-4914-B1C7-A3AC0283677C}">
      <dgm:prSet/>
      <dgm:spPr/>
      <dgm:t>
        <a:bodyPr/>
        <a:lstStyle/>
        <a:p>
          <a:endParaRPr lang="ru-RU"/>
        </a:p>
      </dgm:t>
    </dgm:pt>
    <dgm:pt modelId="{3CED28D0-9854-4A95-8C54-67F5ECA83059}" type="pres">
      <dgm:prSet presAssocID="{538FB55C-9EC7-4F1D-8D15-8E04E324D9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F412CE-E266-40C0-81A1-4CE8FA32AEF7}" type="pres">
      <dgm:prSet presAssocID="{397369E5-2385-42A0-B88E-61D07DD272D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B28DAB-4E40-4F82-8330-7A2858CACDEF}" type="pres">
      <dgm:prSet presAssocID="{397369E5-2385-42A0-B88E-61D07DD272D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CBC715F-E520-4A47-9FFE-5A261429D0B9}" type="pres">
      <dgm:prSet presAssocID="{67467F38-53EF-411B-AD60-3C9CE357F3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DE3690-CB76-44B1-963E-75190DF91595}" type="pres">
      <dgm:prSet presAssocID="{67467F38-53EF-411B-AD60-3C9CE357F38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37E499-B498-4BE5-8899-9B8A477F4ED3}" type="pres">
      <dgm:prSet presAssocID="{E64DF98F-72B1-4E7F-AE1C-9300A30FBCB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C862D7-8F76-4C4A-A10C-07BBE3580A93}" type="pres">
      <dgm:prSet presAssocID="{E64DF98F-72B1-4E7F-AE1C-9300A30FBCB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97D593-DF5F-4B59-A707-6CDC1B90B569}" type="presOf" srcId="{4DD0360D-4AD9-472B-A258-FBD5E9C211E2}" destId="{96DE3690-CB76-44B1-963E-75190DF91595}" srcOrd="0" destOrd="0" presId="urn:microsoft.com/office/officeart/2005/8/layout/vList2"/>
    <dgm:cxn modelId="{BB6F059F-490C-4E26-A3CF-B509300E339E}" srcId="{538FB55C-9EC7-4F1D-8D15-8E04E324D9A0}" destId="{67467F38-53EF-411B-AD60-3C9CE357F389}" srcOrd="1" destOrd="0" parTransId="{1633A6A2-F0A8-4D22-B5F5-AA4EB04E34E3}" sibTransId="{FD6632FD-CE13-4AE5-99DF-265DA118758E}"/>
    <dgm:cxn modelId="{BD0B9381-0F42-454D-9E5E-8F18ACABF6EF}" srcId="{67467F38-53EF-411B-AD60-3C9CE357F389}" destId="{6371A048-1B6D-4526-A343-A27EFAFBF7F2}" srcOrd="2" destOrd="0" parTransId="{EBF315DD-A5A3-42C4-894D-E0B68D17C1A9}" sibTransId="{A6DC490B-7ED5-4E1A-BF59-44E2C18EA2D4}"/>
    <dgm:cxn modelId="{41DE36D8-F1B2-4662-9486-1382D60F1432}" type="presOf" srcId="{859E4138-9D71-4AE5-87E4-84782B3FDF97}" destId="{52B28DAB-4E40-4F82-8330-7A2858CACDEF}" srcOrd="0" destOrd="2" presId="urn:microsoft.com/office/officeart/2005/8/layout/vList2"/>
    <dgm:cxn modelId="{D6AD516E-B7EF-4929-AD54-E5FE1BA2C647}" type="presOf" srcId="{6371A048-1B6D-4526-A343-A27EFAFBF7F2}" destId="{96DE3690-CB76-44B1-963E-75190DF91595}" srcOrd="0" destOrd="2" presId="urn:microsoft.com/office/officeart/2005/8/layout/vList2"/>
    <dgm:cxn modelId="{E38F6C85-7DA2-40A9-9192-9D18B77C353A}" srcId="{538FB55C-9EC7-4F1D-8D15-8E04E324D9A0}" destId="{E64DF98F-72B1-4E7F-AE1C-9300A30FBCB4}" srcOrd="2" destOrd="0" parTransId="{94B16FD9-7039-4270-BA3D-13BD24B33CF1}" sibTransId="{D252C2E3-7558-401D-B025-793C8DBF50F6}"/>
    <dgm:cxn modelId="{26B0511A-93ED-4E3A-9BBD-FB9248D22224}" srcId="{67467F38-53EF-411B-AD60-3C9CE357F389}" destId="{4DD0360D-4AD9-472B-A258-FBD5E9C211E2}" srcOrd="0" destOrd="0" parTransId="{BAFF6483-2C2E-4C40-8EAB-88ADA6937D34}" sibTransId="{C1FEB39A-74F3-4DA8-B234-5AF04065A1A9}"/>
    <dgm:cxn modelId="{3C2A5365-B7CB-463D-941A-3E417D29FBC2}" srcId="{67467F38-53EF-411B-AD60-3C9CE357F389}" destId="{91DE24F0-9D6C-418D-A48D-307C1B3C54A1}" srcOrd="1" destOrd="0" parTransId="{84E1A853-51E9-4D63-9CC2-F50890A1FBD9}" sibTransId="{478D7BB1-68F5-4491-BE42-C9C7CCAF4595}"/>
    <dgm:cxn modelId="{3EDCBA01-FF56-407E-9B1F-34F5347B5FEB}" type="presOf" srcId="{E64DF98F-72B1-4E7F-AE1C-9300A30FBCB4}" destId="{2737E499-B498-4BE5-8899-9B8A477F4ED3}" srcOrd="0" destOrd="0" presId="urn:microsoft.com/office/officeart/2005/8/layout/vList2"/>
    <dgm:cxn modelId="{8217C7F2-6339-4BF9-B046-F6DA07C73D49}" type="presOf" srcId="{538FB55C-9EC7-4F1D-8D15-8E04E324D9A0}" destId="{3CED28D0-9854-4A95-8C54-67F5ECA83059}" srcOrd="0" destOrd="0" presId="urn:microsoft.com/office/officeart/2005/8/layout/vList2"/>
    <dgm:cxn modelId="{FFD1B8FF-E39E-4CF1-AC50-2A585A2067E5}" type="presOf" srcId="{397369E5-2385-42A0-B88E-61D07DD272D9}" destId="{08F412CE-E266-40C0-81A1-4CE8FA32AEF7}" srcOrd="0" destOrd="0" presId="urn:microsoft.com/office/officeart/2005/8/layout/vList2"/>
    <dgm:cxn modelId="{F0199AA8-E4E3-4712-8237-50FFF176F4E5}" srcId="{E64DF98F-72B1-4E7F-AE1C-9300A30FBCB4}" destId="{19CFAE75-B128-4976-9DED-D0509E22D815}" srcOrd="1" destOrd="0" parTransId="{3DF81854-2C5A-4F30-B332-E09400A8BD86}" sibTransId="{9FA618A0-A87B-40C3-B708-BCA885FEFBD7}"/>
    <dgm:cxn modelId="{DAB6C102-0903-44FB-BBB6-27E43F080D0B}" type="presOf" srcId="{19CFAE75-B128-4976-9DED-D0509E22D815}" destId="{D5C862D7-8F76-4C4A-A10C-07BBE3580A93}" srcOrd="0" destOrd="1" presId="urn:microsoft.com/office/officeart/2005/8/layout/vList2"/>
    <dgm:cxn modelId="{E42B67A2-945C-4D72-9E2B-C7908BAF1C16}" srcId="{538FB55C-9EC7-4F1D-8D15-8E04E324D9A0}" destId="{397369E5-2385-42A0-B88E-61D07DD272D9}" srcOrd="0" destOrd="0" parTransId="{EF822320-A5AA-44D8-82B0-761830D76D88}" sibTransId="{69D3F271-240D-4AAE-9567-E82488C1E3F5}"/>
    <dgm:cxn modelId="{CC42F3C9-CA58-47D4-A3CD-E33EB4C14500}" srcId="{E64DF98F-72B1-4E7F-AE1C-9300A30FBCB4}" destId="{80176261-01FB-4434-ACBC-66758F438CDE}" srcOrd="0" destOrd="0" parTransId="{A564DA02-B0BE-4687-BC75-303E9DC0E6FB}" sibTransId="{B53BDFD2-0200-4271-9F56-520C5C237648}"/>
    <dgm:cxn modelId="{ED79EEC1-08C4-47E3-ACF9-02A357109CFC}" srcId="{397369E5-2385-42A0-B88E-61D07DD272D9}" destId="{580CFFE7-D40E-4AF6-80A7-233CC7C22C48}" srcOrd="0" destOrd="0" parTransId="{C32AA167-087A-4EF4-81FA-B8498FA16F2B}" sibTransId="{C2D083E2-80D6-403A-B1B1-75F82A4806FA}"/>
    <dgm:cxn modelId="{A0B530A2-4828-4565-879A-E174A865461E}" type="presOf" srcId="{67467F38-53EF-411B-AD60-3C9CE357F389}" destId="{4CBC715F-E520-4A47-9FFE-5A261429D0B9}" srcOrd="0" destOrd="0" presId="urn:microsoft.com/office/officeart/2005/8/layout/vList2"/>
    <dgm:cxn modelId="{55FC5FBE-F8E9-4B3C-9041-9AD6EF2CBF8A}" type="presOf" srcId="{4D2368A3-00BB-4235-AEDE-E967A8E04657}" destId="{52B28DAB-4E40-4F82-8330-7A2858CACDEF}" srcOrd="0" destOrd="3" presId="urn:microsoft.com/office/officeart/2005/8/layout/vList2"/>
    <dgm:cxn modelId="{FB485ED7-B333-4092-87C2-C599D0267910}" srcId="{397369E5-2385-42A0-B88E-61D07DD272D9}" destId="{C19AEFF6-4472-4EFB-9D94-8A8F480E2FF5}" srcOrd="1" destOrd="0" parTransId="{1D664861-96B6-4CC3-88D0-F32D11DBCE01}" sibTransId="{45B8FBA6-23F1-45AE-BCCC-08C97662031C}"/>
    <dgm:cxn modelId="{2239A63E-9AC7-4914-B1C7-A3AC0283677C}" srcId="{E64DF98F-72B1-4E7F-AE1C-9300A30FBCB4}" destId="{2FF02C17-DF5E-4813-ABE1-45096601EBF8}" srcOrd="2" destOrd="0" parTransId="{920EAFFC-EC68-4785-B8AD-CACBA43E4177}" sibTransId="{F905DDDD-CEAC-4BB1-A380-585B981DD506}"/>
    <dgm:cxn modelId="{08FEF831-5BEA-44EA-959D-887412EBE8FC}" srcId="{397369E5-2385-42A0-B88E-61D07DD272D9}" destId="{4D2368A3-00BB-4235-AEDE-E967A8E04657}" srcOrd="3" destOrd="0" parTransId="{CB06F59A-0B3E-4495-A632-6544A446A7AB}" sibTransId="{F5512D92-F831-4773-9181-DA91FE8AF407}"/>
    <dgm:cxn modelId="{5C263DDE-0F96-4A84-9B59-3C62544F960F}" type="presOf" srcId="{91DE24F0-9D6C-418D-A48D-307C1B3C54A1}" destId="{96DE3690-CB76-44B1-963E-75190DF91595}" srcOrd="0" destOrd="1" presId="urn:microsoft.com/office/officeart/2005/8/layout/vList2"/>
    <dgm:cxn modelId="{3E992D88-7FA3-4241-9703-8B64D86EBDF9}" type="presOf" srcId="{C19AEFF6-4472-4EFB-9D94-8A8F480E2FF5}" destId="{52B28DAB-4E40-4F82-8330-7A2858CACDEF}" srcOrd="0" destOrd="1" presId="urn:microsoft.com/office/officeart/2005/8/layout/vList2"/>
    <dgm:cxn modelId="{4E141137-8870-4301-93E7-0C0619DE7BDA}" type="presOf" srcId="{80176261-01FB-4434-ACBC-66758F438CDE}" destId="{D5C862D7-8F76-4C4A-A10C-07BBE3580A93}" srcOrd="0" destOrd="0" presId="urn:microsoft.com/office/officeart/2005/8/layout/vList2"/>
    <dgm:cxn modelId="{FC615620-5050-470F-AB1B-51DE9208C940}" type="presOf" srcId="{580CFFE7-D40E-4AF6-80A7-233CC7C22C48}" destId="{52B28DAB-4E40-4F82-8330-7A2858CACDEF}" srcOrd="0" destOrd="0" presId="urn:microsoft.com/office/officeart/2005/8/layout/vList2"/>
    <dgm:cxn modelId="{1418232E-3769-431C-855A-9247836D3356}" type="presOf" srcId="{2FF02C17-DF5E-4813-ABE1-45096601EBF8}" destId="{D5C862D7-8F76-4C4A-A10C-07BBE3580A93}" srcOrd="0" destOrd="2" presId="urn:microsoft.com/office/officeart/2005/8/layout/vList2"/>
    <dgm:cxn modelId="{5A70558C-407F-4CCB-B0DB-2D735FC00254}" srcId="{397369E5-2385-42A0-B88E-61D07DD272D9}" destId="{859E4138-9D71-4AE5-87E4-84782B3FDF97}" srcOrd="2" destOrd="0" parTransId="{DA77B254-D842-44EC-9ABA-1A4676D1C1C5}" sibTransId="{49F3C14E-F179-4FC0-8A5F-F7876D6C9E59}"/>
    <dgm:cxn modelId="{C294B422-8B49-4DF3-879A-561361DD312B}" type="presParOf" srcId="{3CED28D0-9854-4A95-8C54-67F5ECA83059}" destId="{08F412CE-E266-40C0-81A1-4CE8FA32AEF7}" srcOrd="0" destOrd="0" presId="urn:microsoft.com/office/officeart/2005/8/layout/vList2"/>
    <dgm:cxn modelId="{CF8BD398-7523-466C-930E-9B15723DD680}" type="presParOf" srcId="{3CED28D0-9854-4A95-8C54-67F5ECA83059}" destId="{52B28DAB-4E40-4F82-8330-7A2858CACDEF}" srcOrd="1" destOrd="0" presId="urn:microsoft.com/office/officeart/2005/8/layout/vList2"/>
    <dgm:cxn modelId="{55042E5A-B423-4645-82D1-969CB0E38860}" type="presParOf" srcId="{3CED28D0-9854-4A95-8C54-67F5ECA83059}" destId="{4CBC715F-E520-4A47-9FFE-5A261429D0B9}" srcOrd="2" destOrd="0" presId="urn:microsoft.com/office/officeart/2005/8/layout/vList2"/>
    <dgm:cxn modelId="{F0BFBB5E-38CB-44EA-9D19-4D36390D1946}" type="presParOf" srcId="{3CED28D0-9854-4A95-8C54-67F5ECA83059}" destId="{96DE3690-CB76-44B1-963E-75190DF91595}" srcOrd="3" destOrd="0" presId="urn:microsoft.com/office/officeart/2005/8/layout/vList2"/>
    <dgm:cxn modelId="{5D2D8768-D90C-4A95-9A6E-83FAA571AB5E}" type="presParOf" srcId="{3CED28D0-9854-4A95-8C54-67F5ECA83059}" destId="{2737E499-B498-4BE5-8899-9B8A477F4ED3}" srcOrd="4" destOrd="0" presId="urn:microsoft.com/office/officeart/2005/8/layout/vList2"/>
    <dgm:cxn modelId="{7FFA578D-05B1-461F-B014-87418675B190}" type="presParOf" srcId="{3CED28D0-9854-4A95-8C54-67F5ECA83059}" destId="{D5C862D7-8F76-4C4A-A10C-07BBE3580A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605AA-23E0-474E-B298-F01CD9069882}">
      <dsp:nvSpPr>
        <dsp:cNvPr id="0" name=""/>
        <dsp:cNvSpPr/>
      </dsp:nvSpPr>
      <dsp:spPr>
        <a:xfrm>
          <a:off x="2447001" y="1580461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Социальная инженерия</a:t>
          </a:r>
          <a:endParaRPr lang="ru-RU" sz="1000" b="1" kern="1200" dirty="0"/>
        </a:p>
      </dsp:txBody>
      <dsp:txXfrm>
        <a:off x="2623029" y="1756489"/>
        <a:ext cx="849940" cy="849940"/>
      </dsp:txXfrm>
    </dsp:sp>
    <dsp:sp modelId="{4E236591-5FDA-4372-ADE6-595C1322DBC9}">
      <dsp:nvSpPr>
        <dsp:cNvPr id="0" name=""/>
        <dsp:cNvSpPr/>
      </dsp:nvSpPr>
      <dsp:spPr>
        <a:xfrm rot="16200000">
          <a:off x="2866418" y="13811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38920" y="1389800"/>
        <a:ext cx="18158" cy="18158"/>
      </dsp:txXfrm>
    </dsp:sp>
    <dsp:sp modelId="{2A84A717-A6F8-4C72-B5E5-71841BE6B245}">
      <dsp:nvSpPr>
        <dsp:cNvPr id="0" name=""/>
        <dsp:cNvSpPr/>
      </dsp:nvSpPr>
      <dsp:spPr>
        <a:xfrm>
          <a:off x="2447001" y="15301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err="1" smtClean="0"/>
            <a:t>Фишинг</a:t>
          </a:r>
          <a:endParaRPr lang="ru-RU" sz="1000" b="1" kern="1200" dirty="0"/>
        </a:p>
      </dsp:txBody>
      <dsp:txXfrm>
        <a:off x="2623029" y="191329"/>
        <a:ext cx="849940" cy="849940"/>
      </dsp:txXfrm>
    </dsp:sp>
    <dsp:sp modelId="{026563E7-A84F-4848-A8A7-D3A850B009F4}">
      <dsp:nvSpPr>
        <dsp:cNvPr id="0" name=""/>
        <dsp:cNvSpPr/>
      </dsp:nvSpPr>
      <dsp:spPr>
        <a:xfrm rot="20520000">
          <a:off x="3610696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783198" y="1930549"/>
        <a:ext cx="18158" cy="18158"/>
      </dsp:txXfrm>
    </dsp:sp>
    <dsp:sp modelId="{34A7DB74-6C91-4E8C-B287-A2AE1829201B}">
      <dsp:nvSpPr>
        <dsp:cNvPr id="0" name=""/>
        <dsp:cNvSpPr/>
      </dsp:nvSpPr>
      <dsp:spPr>
        <a:xfrm>
          <a:off x="3935557" y="1096800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0" kern="1200" dirty="0" err="1" smtClean="0"/>
            <a:t>Претекстинг</a:t>
          </a:r>
          <a:endParaRPr lang="ru-RU" sz="1000" b="1" kern="1200" dirty="0"/>
        </a:p>
      </dsp:txBody>
      <dsp:txXfrm>
        <a:off x="4111585" y="1272828"/>
        <a:ext cx="849940" cy="849940"/>
      </dsp:txXfrm>
    </dsp:sp>
    <dsp:sp modelId="{1CDB67BD-7C3D-4CAC-B69F-AC29860E9506}">
      <dsp:nvSpPr>
        <dsp:cNvPr id="0" name=""/>
        <dsp:cNvSpPr/>
      </dsp:nvSpPr>
      <dsp:spPr>
        <a:xfrm rot="3240000">
          <a:off x="3326407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498909" y="2805500"/>
        <a:ext cx="18158" cy="18158"/>
      </dsp:txXfrm>
    </dsp:sp>
    <dsp:sp modelId="{40F510D8-AE82-4540-9811-701FADBC6327}">
      <dsp:nvSpPr>
        <dsp:cNvPr id="0" name=""/>
        <dsp:cNvSpPr/>
      </dsp:nvSpPr>
      <dsp:spPr>
        <a:xfrm>
          <a:off x="3366979" y="2846702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0" kern="1200" dirty="0" err="1" smtClean="0"/>
            <a:t>Вишинг</a:t>
          </a:r>
          <a:r>
            <a:rPr lang="ru-RU" sz="1000" b="1" i="0" kern="1200" dirty="0" smtClean="0"/>
            <a:t> и </a:t>
          </a:r>
          <a:r>
            <a:rPr lang="ru-RU" sz="1000" b="1" i="0" kern="1200" dirty="0" err="1" smtClean="0"/>
            <a:t>смишинг</a:t>
          </a:r>
          <a:endParaRPr lang="ru-RU" sz="1000" kern="1200" dirty="0"/>
        </a:p>
      </dsp:txBody>
      <dsp:txXfrm>
        <a:off x="3543007" y="3022730"/>
        <a:ext cx="849940" cy="849940"/>
      </dsp:txXfrm>
    </dsp:sp>
    <dsp:sp modelId="{AF77AB0E-7287-4441-976A-7C741492E88A}">
      <dsp:nvSpPr>
        <dsp:cNvPr id="0" name=""/>
        <dsp:cNvSpPr/>
      </dsp:nvSpPr>
      <dsp:spPr>
        <a:xfrm rot="7560000">
          <a:off x="2406429" y="2796833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2578932" y="2805500"/>
        <a:ext cx="18158" cy="18158"/>
      </dsp:txXfrm>
    </dsp:sp>
    <dsp:sp modelId="{9B98B27E-BFAA-4153-9696-39EF2B5E99DC}">
      <dsp:nvSpPr>
        <dsp:cNvPr id="0" name=""/>
        <dsp:cNvSpPr/>
      </dsp:nvSpPr>
      <dsp:spPr>
        <a:xfrm>
          <a:off x="1527024" y="2846702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3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b="1" kern="1200" dirty="0" smtClean="0"/>
            <a:t>«На живца»</a:t>
          </a:r>
          <a:endParaRPr lang="ru-RU" sz="1050" b="1" kern="1200" dirty="0"/>
        </a:p>
      </dsp:txBody>
      <dsp:txXfrm>
        <a:off x="1703052" y="3022730"/>
        <a:ext cx="849940" cy="849940"/>
      </dsp:txXfrm>
    </dsp:sp>
    <dsp:sp modelId="{378F3B4B-3175-4723-97FA-DFC7484BDF1C}">
      <dsp:nvSpPr>
        <dsp:cNvPr id="0" name=""/>
        <dsp:cNvSpPr/>
      </dsp:nvSpPr>
      <dsp:spPr>
        <a:xfrm rot="11880000">
          <a:off x="2122140" y="1921882"/>
          <a:ext cx="363163" cy="35492"/>
        </a:xfrm>
        <a:custGeom>
          <a:avLst/>
          <a:gdLst/>
          <a:ahLst/>
          <a:cxnLst/>
          <a:rect l="0" t="0" r="0" b="0"/>
          <a:pathLst>
            <a:path>
              <a:moveTo>
                <a:pt x="0" y="17746"/>
              </a:moveTo>
              <a:lnTo>
                <a:pt x="363163" y="17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 rot="10800000">
        <a:off x="2294643" y="1930549"/>
        <a:ext cx="18158" cy="18158"/>
      </dsp:txXfrm>
    </dsp:sp>
    <dsp:sp modelId="{77C20F86-CFB2-412D-A623-2766F55BD732}">
      <dsp:nvSpPr>
        <dsp:cNvPr id="0" name=""/>
        <dsp:cNvSpPr/>
      </dsp:nvSpPr>
      <dsp:spPr>
        <a:xfrm>
          <a:off x="958446" y="1096800"/>
          <a:ext cx="1201996" cy="1201996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/>
            <a:t>Взлом почты</a:t>
          </a:r>
          <a:endParaRPr lang="ru-RU" sz="1100" b="1" kern="1200" dirty="0"/>
        </a:p>
      </dsp:txBody>
      <dsp:txXfrm>
        <a:off x="1134474" y="1272828"/>
        <a:ext cx="849940" cy="849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6D814-91E0-46CB-AA49-38DD4C7C5761}">
      <dsp:nvSpPr>
        <dsp:cNvPr id="0" name=""/>
        <dsp:cNvSpPr/>
      </dsp:nvSpPr>
      <dsp:spPr>
        <a:xfrm>
          <a:off x="2155507" y="2277603"/>
          <a:ext cx="1784985" cy="1784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Шкала Фиша</a:t>
          </a:r>
          <a:endParaRPr lang="ru-RU" sz="28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6912" y="2539008"/>
        <a:ext cx="1262175" cy="1262175"/>
      </dsp:txXfrm>
    </dsp:sp>
    <dsp:sp modelId="{9205EF7A-FD05-4C45-A0BC-C5B952E5143C}">
      <dsp:nvSpPr>
        <dsp:cNvPr id="0" name=""/>
        <dsp:cNvSpPr/>
      </dsp:nvSpPr>
      <dsp:spPr>
        <a:xfrm rot="12900000">
          <a:off x="871449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8C39-3E31-40DC-97D6-CC5B682D0C5D}">
      <dsp:nvSpPr>
        <dsp:cNvPr id="0" name=""/>
        <dsp:cNvSpPr/>
      </dsp:nvSpPr>
      <dsp:spPr>
        <a:xfrm>
          <a:off x="160123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Формальные методы оценки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856" y="1103105"/>
        <a:ext cx="1616269" cy="1277122"/>
      </dsp:txXfrm>
    </dsp:sp>
    <dsp:sp modelId="{E1D065A0-FA6D-409E-8C08-2E887E75A8E6}">
      <dsp:nvSpPr>
        <dsp:cNvPr id="0" name=""/>
        <dsp:cNvSpPr/>
      </dsp:nvSpPr>
      <dsp:spPr>
        <a:xfrm rot="16200000">
          <a:off x="2292993" y="1180352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AF6EE-2E4E-4B0C-9D81-A2106DE09018}">
      <dsp:nvSpPr>
        <dsp:cNvPr id="0" name=""/>
        <dsp:cNvSpPr/>
      </dsp:nvSpPr>
      <dsp:spPr>
        <a:xfrm>
          <a:off x="2200132" y="1411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Анализ вместо подсчета кликов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39865" y="41144"/>
        <a:ext cx="1616269" cy="1277122"/>
      </dsp:txXfrm>
    </dsp:sp>
    <dsp:sp modelId="{4B37E259-F72B-47A7-8CE7-DDBB49A15B22}">
      <dsp:nvSpPr>
        <dsp:cNvPr id="0" name=""/>
        <dsp:cNvSpPr/>
      </dsp:nvSpPr>
      <dsp:spPr>
        <a:xfrm rot="19500000">
          <a:off x="3714536" y="1920360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A448A-3871-426C-ADFE-85CF68A2D78A}">
      <dsp:nvSpPr>
        <dsp:cNvPr id="0" name=""/>
        <dsp:cNvSpPr/>
      </dsp:nvSpPr>
      <dsp:spPr>
        <a:xfrm>
          <a:off x="4240140" y="1063372"/>
          <a:ext cx="1695735" cy="1356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Система признаков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79873" y="1103105"/>
        <a:ext cx="1616269" cy="127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DD30-7AB0-4567-903E-01D757A565C0}">
      <dsp:nvSpPr>
        <dsp:cNvPr id="0" name=""/>
        <dsp:cNvSpPr/>
      </dsp:nvSpPr>
      <dsp:spPr>
        <a:xfrm>
          <a:off x="0" y="75579"/>
          <a:ext cx="6096000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Ошибки</a:t>
          </a:r>
          <a:endParaRPr lang="ru-RU" sz="1200" kern="1200" dirty="0"/>
        </a:p>
      </dsp:txBody>
      <dsp:txXfrm>
        <a:off x="13707" y="89286"/>
        <a:ext cx="6068586" cy="253385"/>
      </dsp:txXfrm>
    </dsp:sp>
    <dsp:sp modelId="{1166DA09-05AD-49CA-804F-D14C06211F57}">
      <dsp:nvSpPr>
        <dsp:cNvPr id="0" name=""/>
        <dsp:cNvSpPr/>
      </dsp:nvSpPr>
      <dsp:spPr>
        <a:xfrm>
          <a:off x="0" y="356379"/>
          <a:ext cx="60960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Орфография и грамматика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Непоследовательность	</a:t>
          </a:r>
          <a:endParaRPr lang="ru-RU" sz="900" kern="1200" dirty="0"/>
        </a:p>
      </dsp:txBody>
      <dsp:txXfrm>
        <a:off x="0" y="356379"/>
        <a:ext cx="6096000" cy="298080"/>
      </dsp:txXfrm>
    </dsp:sp>
    <dsp:sp modelId="{8B64D4D6-FB00-4313-B302-7D6DBA7653C9}">
      <dsp:nvSpPr>
        <dsp:cNvPr id="0" name=""/>
        <dsp:cNvSpPr/>
      </dsp:nvSpPr>
      <dsp:spPr>
        <a:xfrm>
          <a:off x="0" y="654459"/>
          <a:ext cx="6096000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Технический индикатор</a:t>
          </a:r>
          <a:endParaRPr lang="ru-RU" sz="1200" kern="1200" dirty="0"/>
        </a:p>
      </dsp:txBody>
      <dsp:txXfrm>
        <a:off x="13707" y="668166"/>
        <a:ext cx="6068586" cy="253385"/>
      </dsp:txXfrm>
    </dsp:sp>
    <dsp:sp modelId="{87C111DF-5FE6-4E56-B5F2-6DB0F5EF58FB}">
      <dsp:nvSpPr>
        <dsp:cNvPr id="0" name=""/>
        <dsp:cNvSpPr/>
      </dsp:nvSpPr>
      <dsp:spPr>
        <a:xfrm>
          <a:off x="0" y="935259"/>
          <a:ext cx="6096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Типы вложения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900" kern="1200" dirty="0" smtClean="0"/>
            <a:t>URL 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Имя и адрес отправителя</a:t>
          </a:r>
          <a:endParaRPr lang="ru-RU" sz="900" kern="1200" dirty="0"/>
        </a:p>
      </dsp:txBody>
      <dsp:txXfrm>
        <a:off x="0" y="935259"/>
        <a:ext cx="6096000" cy="447120"/>
      </dsp:txXfrm>
    </dsp:sp>
    <dsp:sp modelId="{01A85FE0-1F3B-424E-AD0E-0D8BD3E1C94D}">
      <dsp:nvSpPr>
        <dsp:cNvPr id="0" name=""/>
        <dsp:cNvSpPr/>
      </dsp:nvSpPr>
      <dsp:spPr>
        <a:xfrm>
          <a:off x="0" y="1382379"/>
          <a:ext cx="6096000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Визуальное представление</a:t>
          </a:r>
          <a:endParaRPr lang="ru-RU" sz="1200" kern="1200" dirty="0"/>
        </a:p>
      </dsp:txBody>
      <dsp:txXfrm>
        <a:off x="13707" y="1396086"/>
        <a:ext cx="6068586" cy="253385"/>
      </dsp:txXfrm>
    </dsp:sp>
    <dsp:sp modelId="{3A043BF9-1B13-4A20-9A76-72AE7928EB4F}">
      <dsp:nvSpPr>
        <dsp:cNvPr id="0" name=""/>
        <dsp:cNvSpPr/>
      </dsp:nvSpPr>
      <dsp:spPr>
        <a:xfrm>
          <a:off x="0" y="1663179"/>
          <a:ext cx="6096000" cy="583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Брэндинг, логотипы отсутствуют 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Устаревший логотип 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Некачественный дизайн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Непонятные значки</a:t>
          </a:r>
          <a:endParaRPr lang="ru-RU" sz="900" kern="1200" dirty="0"/>
        </a:p>
      </dsp:txBody>
      <dsp:txXfrm>
        <a:off x="0" y="1663179"/>
        <a:ext cx="6096000" cy="583740"/>
      </dsp:txXfrm>
    </dsp:sp>
    <dsp:sp modelId="{D9B1A549-D01D-4BF1-8D0D-DB3F1671CC01}">
      <dsp:nvSpPr>
        <dsp:cNvPr id="0" name=""/>
        <dsp:cNvSpPr/>
      </dsp:nvSpPr>
      <dsp:spPr>
        <a:xfrm>
          <a:off x="0" y="2246920"/>
          <a:ext cx="6096000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Язык и содержание</a:t>
          </a:r>
          <a:endParaRPr lang="ru-RU" sz="1200" kern="1200" dirty="0"/>
        </a:p>
      </dsp:txBody>
      <dsp:txXfrm>
        <a:off x="13707" y="2260627"/>
        <a:ext cx="6068586" cy="253385"/>
      </dsp:txXfrm>
    </dsp:sp>
    <dsp:sp modelId="{9E61B956-B347-4DD2-9E7D-B3080A2D89BD}">
      <dsp:nvSpPr>
        <dsp:cNvPr id="0" name=""/>
        <dsp:cNvSpPr/>
      </dsp:nvSpPr>
      <dsp:spPr>
        <a:xfrm>
          <a:off x="0" y="2527719"/>
          <a:ext cx="6096000" cy="732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Юридические формулировки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Давление 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Угрозы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Общее приветствие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Нет подписи</a:t>
          </a:r>
          <a:endParaRPr lang="ru-RU" sz="900" kern="1200" dirty="0"/>
        </a:p>
      </dsp:txBody>
      <dsp:txXfrm>
        <a:off x="0" y="2527719"/>
        <a:ext cx="6096000" cy="732780"/>
      </dsp:txXfrm>
    </dsp:sp>
    <dsp:sp modelId="{1EC8DEDD-500E-4DE4-B3FE-3C411D2BB2BA}">
      <dsp:nvSpPr>
        <dsp:cNvPr id="0" name=""/>
        <dsp:cNvSpPr/>
      </dsp:nvSpPr>
      <dsp:spPr>
        <a:xfrm>
          <a:off x="0" y="3260500"/>
          <a:ext cx="6096000" cy="28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Общая тактика</a:t>
          </a:r>
          <a:endParaRPr lang="ru-RU" sz="1200" kern="1200" dirty="0"/>
        </a:p>
      </dsp:txBody>
      <dsp:txXfrm>
        <a:off x="13707" y="3274207"/>
        <a:ext cx="6068586" cy="253385"/>
      </dsp:txXfrm>
    </dsp:sp>
    <dsp:sp modelId="{08089377-B4AB-4924-BF84-0174100853D3}">
      <dsp:nvSpPr>
        <dsp:cNvPr id="0" name=""/>
        <dsp:cNvSpPr/>
      </dsp:nvSpPr>
      <dsp:spPr>
        <a:xfrm>
          <a:off x="0" y="3541300"/>
          <a:ext cx="60960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Ограничение по времени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Ты особенный</a:t>
          </a:r>
          <a:endParaRPr lang="ru-RU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900" kern="1200" dirty="0" smtClean="0"/>
            <a:t>Имитация бизнес процессов</a:t>
          </a:r>
          <a:endParaRPr lang="ru-RU" sz="900" kern="1200" dirty="0"/>
        </a:p>
      </dsp:txBody>
      <dsp:txXfrm>
        <a:off x="0" y="3541300"/>
        <a:ext cx="6096000" cy="44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76EE-1090-48A4-8D4F-DC8FC409EFEE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25226-268E-47A0-8A21-5B81ED4CD25D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ED894-CDAF-40B1-8241-1D688085C891}">
      <dsp:nvSpPr>
        <dsp:cNvPr id="0" name=""/>
        <dsp:cNvSpPr/>
      </dsp:nvSpPr>
      <dsp:spPr>
        <a:xfrm>
          <a:off x="1957506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18033-3341-43F5-83D5-2F9718AA9785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07D6B-FFBA-4470-A0B3-46ADAB0C844B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5E01F-8B1D-4E6D-9886-D1B820E1FA8B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Шкала оценки</a:t>
          </a:r>
          <a:endParaRPr lang="ru-RU" sz="1500" kern="1200" dirty="0"/>
        </a:p>
      </dsp:txBody>
      <dsp:txXfrm>
        <a:off x="2380631" y="195355"/>
        <a:ext cx="1508866" cy="936852"/>
      </dsp:txXfrm>
    </dsp:sp>
    <dsp:sp modelId="{A622792C-E07E-4C1A-8CF9-3C522BB24F7C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B0412-CC4D-44C2-A244-3318081E448D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Неформальная</a:t>
          </a:r>
          <a:endParaRPr lang="ru-RU" sz="1500" kern="1200" dirty="0"/>
        </a:p>
      </dsp:txBody>
      <dsp:txXfrm>
        <a:off x="1422922" y="1646284"/>
        <a:ext cx="1508866" cy="936852"/>
      </dsp:txXfrm>
    </dsp:sp>
    <dsp:sp modelId="{17E3193D-96DD-4FE7-96CB-06D5B6ED440C}">
      <dsp:nvSpPr>
        <dsp:cNvPr id="0" name=""/>
        <dsp:cNvSpPr/>
      </dsp:nvSpPr>
      <dsp:spPr>
        <a:xfrm>
          <a:off x="1219646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3BDD-1C38-4998-8200-5FBED1904F69}">
      <dsp:nvSpPr>
        <dsp:cNvPr id="0" name=""/>
        <dsp:cNvSpPr/>
      </dsp:nvSpPr>
      <dsp:spPr>
        <a:xfrm>
          <a:off x="1393775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Легко, средне, сложно</a:t>
          </a:r>
          <a:endParaRPr lang="ru-RU" sz="1500" kern="1200" dirty="0"/>
        </a:p>
      </dsp:txBody>
      <dsp:txXfrm>
        <a:off x="1422922" y="3097213"/>
        <a:ext cx="1508866" cy="936852"/>
      </dsp:txXfrm>
    </dsp:sp>
    <dsp:sp modelId="{74F32DBA-E3CE-40AB-AB82-B0D4D3B30A27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546A-0816-4861-B1A7-8417EA744A62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Формальная</a:t>
          </a:r>
          <a:endParaRPr lang="ru-RU" sz="1500" kern="1200" dirty="0"/>
        </a:p>
      </dsp:txBody>
      <dsp:txXfrm>
        <a:off x="3338340" y="1646284"/>
        <a:ext cx="1508866" cy="936852"/>
      </dsp:txXfrm>
    </dsp:sp>
    <dsp:sp modelId="{C4ADEECB-6C31-4A3D-A5FD-880CF4B196CC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A6CDF-8B99-43E9-821D-ABA0D71F284F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5 признаков, оценка от 0 - 8</a:t>
          </a:r>
          <a:endParaRPr lang="ru-RU" sz="1500" kern="1200" dirty="0"/>
        </a:p>
      </dsp:txBody>
      <dsp:txXfrm>
        <a:off x="3338340" y="3097213"/>
        <a:ext cx="1508866" cy="936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412CE-E266-40C0-81A1-4CE8FA32AEF7}">
      <dsp:nvSpPr>
        <dsp:cNvPr id="0" name=""/>
        <dsp:cNvSpPr/>
      </dsp:nvSpPr>
      <dsp:spPr>
        <a:xfrm>
          <a:off x="0" y="58659"/>
          <a:ext cx="6768752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Внимательность</a:t>
          </a:r>
          <a:endParaRPr lang="ru-RU" sz="1800" kern="1200" dirty="0"/>
        </a:p>
      </dsp:txBody>
      <dsp:txXfrm>
        <a:off x="20561" y="79220"/>
        <a:ext cx="6727630" cy="380078"/>
      </dsp:txXfrm>
    </dsp:sp>
    <dsp:sp modelId="{52B28DAB-4E40-4F82-8330-7A2858CACDEF}">
      <dsp:nvSpPr>
        <dsp:cNvPr id="0" name=""/>
        <dsp:cNvSpPr/>
      </dsp:nvSpPr>
      <dsp:spPr>
        <a:xfrm>
          <a:off x="0" y="479859"/>
          <a:ext cx="6768752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Проверяйте ссылки в письмах и сообщениях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Проверяйте орфографию и пунктуацию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Смотрите на логотип компании, если он есть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Проверяйте подпись в письме, контактные данные</a:t>
          </a:r>
          <a:endParaRPr lang="ru-RU" sz="1400" kern="1200" dirty="0"/>
        </a:p>
      </dsp:txBody>
      <dsp:txXfrm>
        <a:off x="0" y="479859"/>
        <a:ext cx="6768752" cy="912870"/>
      </dsp:txXfrm>
    </dsp:sp>
    <dsp:sp modelId="{4CBC715F-E520-4A47-9FFE-5A261429D0B9}">
      <dsp:nvSpPr>
        <dsp:cNvPr id="0" name=""/>
        <dsp:cNvSpPr/>
      </dsp:nvSpPr>
      <dsp:spPr>
        <a:xfrm>
          <a:off x="0" y="1392729"/>
          <a:ext cx="6768752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Вдумчивость</a:t>
          </a:r>
          <a:endParaRPr lang="ru-RU" sz="1800" kern="1200" dirty="0"/>
        </a:p>
      </dsp:txBody>
      <dsp:txXfrm>
        <a:off x="20561" y="1413290"/>
        <a:ext cx="6727630" cy="380078"/>
      </dsp:txXfrm>
    </dsp:sp>
    <dsp:sp modelId="{96DE3690-CB76-44B1-963E-75190DF91595}">
      <dsp:nvSpPr>
        <dsp:cNvPr id="0" name=""/>
        <dsp:cNvSpPr/>
      </dsp:nvSpPr>
      <dsp:spPr>
        <a:xfrm>
          <a:off x="0" y="1813929"/>
          <a:ext cx="6768752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Оцените, насколько в целом возможна ситуация/предложение из письма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Подумайте, насколько актуальна эта информация для вас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Если вы знаете отправителя, уточните, отправлял ли он это письма</a:t>
          </a:r>
          <a:endParaRPr lang="ru-RU" sz="1400" kern="1200" dirty="0"/>
        </a:p>
      </dsp:txBody>
      <dsp:txXfrm>
        <a:off x="0" y="1813929"/>
        <a:ext cx="6768752" cy="689310"/>
      </dsp:txXfrm>
    </dsp:sp>
    <dsp:sp modelId="{2737E499-B498-4BE5-8899-9B8A477F4ED3}">
      <dsp:nvSpPr>
        <dsp:cNvPr id="0" name=""/>
        <dsp:cNvSpPr/>
      </dsp:nvSpPr>
      <dsp:spPr>
        <a:xfrm>
          <a:off x="0" y="2503239"/>
          <a:ext cx="6768752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Предосторожность</a:t>
          </a:r>
          <a:endParaRPr lang="ru-RU" sz="1800" kern="1200" dirty="0"/>
        </a:p>
      </dsp:txBody>
      <dsp:txXfrm>
        <a:off x="20561" y="2523800"/>
        <a:ext cx="6727630" cy="380078"/>
      </dsp:txXfrm>
    </dsp:sp>
    <dsp:sp modelId="{D5C862D7-8F76-4C4A-A10C-07BBE3580A93}">
      <dsp:nvSpPr>
        <dsp:cNvPr id="0" name=""/>
        <dsp:cNvSpPr/>
      </dsp:nvSpPr>
      <dsp:spPr>
        <a:xfrm>
          <a:off x="0" y="2924439"/>
          <a:ext cx="6768752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0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Пользуйтесь фильтрами в почте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Проверяйте файлы из письма перед открытием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Используйте специальное ПО для защиты</a:t>
          </a:r>
          <a:endParaRPr lang="ru-RU" sz="1400" kern="1200" dirty="0"/>
        </a:p>
      </dsp:txBody>
      <dsp:txXfrm>
        <a:off x="0" y="2924439"/>
        <a:ext cx="6768752" cy="68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5562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61" r:id="rId7"/>
    <p:sldLayoutId id="2147483663" r:id="rId8"/>
    <p:sldLayoutId id="2147483666" r:id="rId9"/>
    <p:sldLayoutId id="2147483667" r:id="rId10"/>
    <p:sldLayoutId id="2147483668" r:id="rId11"/>
    <p:sldLayoutId id="2147483669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err="1" smtClean="0">
                <a:solidFill>
                  <a:schemeClr val="dk2"/>
                </a:solidFill>
              </a:rPr>
              <a:t>Фишинг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 err="1" smtClean="0">
                <a:solidFill>
                  <a:schemeClr val="accent1"/>
                </a:solidFill>
              </a:rPr>
              <a:t>Патракеев</a:t>
            </a:r>
            <a:r>
              <a:rPr lang="ru-RU" sz="2300" dirty="0" smtClean="0">
                <a:solidFill>
                  <a:schemeClr val="accent1"/>
                </a:solidFill>
              </a:rPr>
              <a:t> С.В.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300" dirty="0" smtClean="0"/>
              <a:t>скб213</a:t>
            </a: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4"/>
            <a:ext cx="2537022" cy="119675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70882" y="2360531"/>
            <a:ext cx="2537022" cy="118277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76947" y="3658508"/>
            <a:ext cx="2537022" cy="1145489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859116" y="339502"/>
            <a:ext cx="5425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Почему это актуальная проблема</a:t>
            </a:r>
            <a:endParaRPr dirty="0"/>
          </a:p>
        </p:txBody>
      </p: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23981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Обстановка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442566" cy="803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Большое количество событий, порождающих спекуляции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28976"/>
            <a:ext cx="223981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Тревожность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408175" y="2629479"/>
            <a:ext cx="2239816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Стресс снижает внимательность и повышает уязвимость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23981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Ограничения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227722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Необходимость в новых системах защиты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49" name="Google Shape;4019;p64"/>
          <p:cNvGrpSpPr/>
          <p:nvPr/>
        </p:nvGrpSpPr>
        <p:grpSpPr>
          <a:xfrm>
            <a:off x="4908369" y="1462514"/>
            <a:ext cx="3047687" cy="2978804"/>
            <a:chOff x="1744400" y="429725"/>
            <a:chExt cx="4623925" cy="4948200"/>
          </a:xfrm>
        </p:grpSpPr>
        <p:sp>
          <p:nvSpPr>
            <p:cNvPr id="15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7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683568" y="1174452"/>
            <a:ext cx="2788800" cy="2635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Позволяет приближенно оценить сложность </a:t>
            </a:r>
            <a:r>
              <a:rPr lang="ru-RU" dirty="0" err="1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фишингового</a:t>
            </a: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сообщения</a:t>
            </a:r>
            <a:b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endParaRPr lang="ru-RU" dirty="0" smtClean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ru-RU" dirty="0" smtClean="0"/>
              <a:t>Помогает в оценке эффективности тренировок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Шкала Фиша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12961;p74"/>
          <p:cNvGrpSpPr/>
          <p:nvPr/>
        </p:nvGrpSpPr>
        <p:grpSpPr>
          <a:xfrm>
            <a:off x="5003768" y="1830758"/>
            <a:ext cx="2095070" cy="252233"/>
            <a:chOff x="3200660" y="2180272"/>
            <a:chExt cx="2563824" cy="378237"/>
          </a:xfrm>
        </p:grpSpPr>
        <p:sp>
          <p:nvSpPr>
            <p:cNvPr id="91" name="Google Shape;12962;p74"/>
            <p:cNvSpPr/>
            <p:nvPr/>
          </p:nvSpPr>
          <p:spPr>
            <a:xfrm>
              <a:off x="320066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63;p74"/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64;p74"/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5;p74"/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66;p74"/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67;p74"/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68;p74"/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969;p74"/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970;p74"/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971;p74"/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972;p74"/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869FB2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973;p74"/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974;p74"/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75;p74"/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76;p74"/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977;p74"/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978;p74"/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979;p74"/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2980;p74"/>
          <p:cNvGrpSpPr/>
          <p:nvPr/>
        </p:nvGrpSpPr>
        <p:grpSpPr>
          <a:xfrm>
            <a:off x="5006851" y="2278849"/>
            <a:ext cx="2091987" cy="278326"/>
            <a:chOff x="3530150" y="2790075"/>
            <a:chExt cx="1962600" cy="225300"/>
          </a:xfrm>
        </p:grpSpPr>
        <p:sp>
          <p:nvSpPr>
            <p:cNvPr id="110" name="Google Shape;12981;p74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982;p74"/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2983;p74"/>
          <p:cNvGrpSpPr/>
          <p:nvPr/>
        </p:nvGrpSpPr>
        <p:grpSpPr>
          <a:xfrm>
            <a:off x="4969883" y="2744526"/>
            <a:ext cx="2122397" cy="268141"/>
            <a:chOff x="3558802" y="4011427"/>
            <a:chExt cx="1866000" cy="111300"/>
          </a:xfrm>
        </p:grpSpPr>
        <p:sp>
          <p:nvSpPr>
            <p:cNvPr id="113" name="Google Shape;12984;p74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985;p74"/>
            <p:cNvSpPr/>
            <p:nvPr/>
          </p:nvSpPr>
          <p:spPr>
            <a:xfrm rot="5400000" flipH="1">
              <a:off x="4162472" y="3415277"/>
              <a:ext cx="104700" cy="1304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3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32343274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6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Перечень индикаторов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5253630"/>
              </p:ext>
            </p:extLst>
          </p:nvPr>
        </p:nvGraphicFramePr>
        <p:xfrm>
          <a:off x="1619672" y="9875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Шкалы оценивания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07165723"/>
              </p:ext>
            </p:extLst>
          </p:nvPr>
        </p:nvGraphicFramePr>
        <p:xfrm>
          <a:off x="1547664" y="98757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7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3493;p60"/>
          <p:cNvGraphicFramePr/>
          <p:nvPr>
            <p:extLst>
              <p:ext uri="{D42A27DB-BD31-4B8C-83A1-F6EECF244321}">
                <p14:modId xmlns:p14="http://schemas.microsoft.com/office/powerpoint/2010/main" val="2519223814"/>
              </p:ext>
            </p:extLst>
          </p:nvPr>
        </p:nvGraphicFramePr>
        <p:xfrm>
          <a:off x="1619672" y="627534"/>
          <a:ext cx="5904656" cy="3744417"/>
        </p:xfrm>
        <a:graphic>
          <a:graphicData uri="http://schemas.openxmlformats.org/drawingml/2006/table">
            <a:tbl>
              <a:tblPr>
                <a:noFill/>
                <a:tableStyleId>{6C9A7F03-D7D4-40DE-8A70-7C90FD10ED42}</a:tableStyleId>
              </a:tblPr>
              <a:tblGrid>
                <a:gridCol w="2743587"/>
                <a:gridCol w="2743587"/>
                <a:gridCol w="417482"/>
              </a:tblGrid>
              <a:tr h="14207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 dirty="0" smtClean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Плюсы</a:t>
                      </a:r>
                      <a:endParaRPr lang="en-US" sz="1800" b="1" dirty="0" smtClean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1" dirty="0" smtClean="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Минусы</a:t>
                      </a:r>
                      <a:endParaRPr lang="en-US" sz="1800" b="1" dirty="0" smtClean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77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Две шкалы оценки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Равнозначность признаков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7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Более</a:t>
                      </a:r>
                      <a:r>
                        <a:rPr lang="ru-RU" sz="1800" baseline="0" dirty="0" smtClean="0">
                          <a:solidFill>
                            <a:schemeClr val="accent1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 глубокая оценка</a:t>
                      </a: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Критерии только для писем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745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1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Отсутствие эмоционального</a:t>
                      </a:r>
                      <a:r>
                        <a:rPr lang="ru-RU" sz="1800" baseline="0" dirty="0" smtClean="0">
                          <a:solidFill>
                            <a:schemeClr val="dk2"/>
                          </a:solidFill>
                          <a:latin typeface="Barlow Semi Condensed"/>
                          <a:ea typeface="Barlow Semi Condensed"/>
                          <a:cs typeface="Barlow Semi Condensed"/>
                          <a:sym typeface="Barlow Semi Condensed"/>
                        </a:rPr>
                        <a:t> фактора</a:t>
                      </a: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Barlow Semi Condensed"/>
                        <a:ea typeface="Barlow Semi Condensed"/>
                        <a:cs typeface="Barlow Semi Condensed"/>
                        <a:sym typeface="Barlow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фишинга</a:t>
            </a:r>
            <a:r>
              <a:rPr lang="ru-RU" dirty="0" smtClean="0"/>
              <a:t> в почте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4"/>
            <a:ext cx="5657771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4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фишинга</a:t>
            </a:r>
            <a:r>
              <a:rPr lang="ru-RU" dirty="0" smtClean="0"/>
              <a:t> в почте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9582"/>
            <a:ext cx="6752555" cy="3500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8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43558"/>
            <a:ext cx="2880320" cy="410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823550" y="195486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ru-RU" dirty="0" smtClean="0"/>
              <a:t>Примеры </a:t>
            </a:r>
            <a:r>
              <a:rPr lang="ru-RU" dirty="0" err="1" smtClean="0"/>
              <a:t>фишинга</a:t>
            </a:r>
            <a:r>
              <a:rPr lang="ru-RU" dirty="0" smtClean="0"/>
              <a:t> в почте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фишинга</a:t>
            </a:r>
            <a:r>
              <a:rPr lang="ru-RU" dirty="0" smtClean="0"/>
              <a:t> в </a:t>
            </a:r>
            <a:r>
              <a:rPr lang="ru-RU" dirty="0" err="1" smtClean="0"/>
              <a:t>соц</a:t>
            </a:r>
            <a:r>
              <a:rPr lang="ru-RU" dirty="0" smtClean="0"/>
              <a:t> сетях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4"/>
            <a:ext cx="5617679" cy="31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4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Содержание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83568" y="1059582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/>
              <a:t>Что такое социальная инженерия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err="1" smtClean="0"/>
              <a:t>Фишинг</a:t>
            </a:r>
            <a:r>
              <a:rPr lang="ru-RU" sz="1600" dirty="0" smtClean="0"/>
              <a:t> как часть социальной инженерии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>
                <a:sym typeface="Barlow Semi Condensed"/>
              </a:rPr>
              <a:t>Почему </a:t>
            </a:r>
            <a:r>
              <a:rPr lang="ru-RU" sz="1600" dirty="0" err="1" smtClean="0">
                <a:sym typeface="Barlow Semi Condensed"/>
              </a:rPr>
              <a:t>фишинг</a:t>
            </a:r>
            <a:r>
              <a:rPr lang="ru-RU" sz="1600" dirty="0" smtClean="0">
                <a:sym typeface="Barlow Semi Condensed"/>
              </a:rPr>
              <a:t> работает</a:t>
            </a:r>
            <a:endParaRPr lang="ru-RU" sz="1600" dirty="0" smtClean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>
                <a:sym typeface="Barlow Semi Condensed"/>
              </a:rPr>
              <a:t>Почему сейчас это актуально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/>
              <a:t>Статья с критериями оценки </a:t>
            </a:r>
            <a:r>
              <a:rPr lang="ru-RU" sz="1600" dirty="0" err="1" smtClean="0"/>
              <a:t>фишинговых</a:t>
            </a:r>
            <a:r>
              <a:rPr lang="ru-RU" sz="1600" dirty="0" smtClean="0"/>
              <a:t> писем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/>
              <a:t>Плюсы/Минусы статьи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/>
              <a:t>Примеры </a:t>
            </a:r>
            <a:r>
              <a:rPr lang="ru-RU" sz="1600" dirty="0" err="1" smtClean="0"/>
              <a:t>фишинга</a:t>
            </a:r>
            <a:endParaRPr lang="ru-RU" sz="1600" dirty="0" smtClean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ru-RU" sz="1600" dirty="0" smtClean="0">
                <a:sym typeface="Barlow Semi Condensed"/>
              </a:rPr>
              <a:t>Как защититься</a:t>
            </a:r>
            <a:endParaRPr sz="1600" dirty="0"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3474" y="338328"/>
            <a:ext cx="5772861" cy="572700"/>
          </a:xfrm>
        </p:spPr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фишинга</a:t>
            </a:r>
            <a:r>
              <a:rPr lang="ru-RU" dirty="0" smtClean="0"/>
              <a:t> в мессенджерах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53692"/>
            <a:ext cx="3248571" cy="363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2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защититься от </a:t>
            </a:r>
            <a:r>
              <a:rPr lang="ru-RU" dirty="0" err="1" smtClean="0"/>
              <a:t>фишинга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802192592"/>
              </p:ext>
            </p:extLst>
          </p:nvPr>
        </p:nvGraphicFramePr>
        <p:xfrm>
          <a:off x="1187624" y="1059582"/>
          <a:ext cx="676875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3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885825"/>
            <a:ext cx="57340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0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Социальная инженерия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Использование человеческих слабостей вместо технических уязвимостей для получения доступа к информации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46" y="506638"/>
            <a:ext cx="1487637" cy="17192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56291258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77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Фишинг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Распространение опасных ссылок через почту, </a:t>
            </a:r>
            <a:r>
              <a:rPr lang="ru-RU" dirty="0" err="1" smtClean="0"/>
              <a:t>соц</a:t>
            </a:r>
            <a:r>
              <a:rPr lang="ru-RU" dirty="0" smtClean="0"/>
              <a:t> сети, мессенджеры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37862"/>
            <a:ext cx="2880320" cy="1890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63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Откуда прилетит?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Мессенджеры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97976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Сообщения от «друзей», </a:t>
            </a: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«коллег», «родственников», </a:t>
            </a: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незнакомцев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 smtClean="0">
                <a:solidFill>
                  <a:schemeClr val="accent1"/>
                </a:solidFill>
              </a:rPr>
              <a:t>Соц</a:t>
            </a:r>
            <a:r>
              <a:rPr lang="ru-RU" sz="1800" dirty="0" smtClean="0">
                <a:solidFill>
                  <a:schemeClr val="accent1"/>
                </a:solidFill>
              </a:rPr>
              <a:t> сети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Посты в </a:t>
            </a:r>
            <a:r>
              <a:rPr lang="ru-RU" sz="1600" dirty="0" err="1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пабликах</a:t>
            </a:r>
            <a:r>
              <a:rPr lang="ru-RU" sz="1600" dirty="0" smtClean="0"/>
              <a:t>, комментарии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Почта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Письма на личну</a:t>
            </a:r>
            <a:r>
              <a:rPr lang="ru-RU" sz="1600" dirty="0" smtClean="0"/>
              <a:t>ю/корпоративную почту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Telegram </a:t>
            </a:r>
            <a:r>
              <a:rPr lang="ru-RU" sz="1800" dirty="0" smtClean="0">
                <a:solidFill>
                  <a:schemeClr val="accent1"/>
                </a:solidFill>
              </a:rPr>
              <a:t>каналы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Сообщения в </a:t>
            </a:r>
            <a:r>
              <a:rPr lang="ru-RU" dirty="0" err="1" smtClean="0"/>
              <a:t>тг</a:t>
            </a:r>
            <a:r>
              <a:rPr lang="ru-RU" dirty="0" smtClean="0"/>
              <a:t> каналах, комментарии под ними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4733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Вы выиграли миллион…</a:t>
            </a:r>
            <a:endParaRPr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Гос</a:t>
            </a:r>
            <a:r>
              <a:rPr lang="ru-RU" dirty="0" smtClean="0"/>
              <a:t> службы</a:t>
            </a:r>
            <a:endParaRPr dirty="0"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Банки</a:t>
            </a:r>
            <a:endParaRPr dirty="0"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Розыгрыши</a:t>
            </a:r>
            <a:endParaRPr dirty="0"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</a:t>
            </a: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бновление протоколов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систем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Просьба обновить данные, кредиты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02" y="51470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Возможные сценарии</a:t>
            </a:r>
            <a:endParaRPr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Акции</a:t>
            </a:r>
            <a:endParaRPr dirty="0"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Машина за 0 рублей только сегодня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Беда</a:t>
            </a:r>
            <a:endParaRPr dirty="0"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Ваша мама не погасила задолженность</a:t>
            </a:r>
            <a:r>
              <a:rPr lang="ru-RU" dirty="0" smtClean="0"/>
              <a:t>, перейдите по ссылке чтобы…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Актуальная тема</a:t>
            </a:r>
            <a:endParaRPr dirty="0"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Правительство опубликовало новый перечень…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13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2006 год</a:t>
            </a:r>
            <a:endParaRPr dirty="0"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2 400 000 000 </a:t>
            </a:r>
            <a:r>
              <a:rPr lang="en-US" dirty="0" smtClean="0"/>
              <a:t>$</a:t>
            </a:r>
            <a:endParaRPr dirty="0"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2004 год</a:t>
            </a:r>
            <a:endParaRPr dirty="0"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2 </a:t>
            </a:r>
            <a:r>
              <a:rPr lang="en-US" dirty="0" smtClean="0"/>
              <a:t>8</a:t>
            </a:r>
            <a:r>
              <a:rPr lang="ru-RU" dirty="0" smtClean="0"/>
              <a:t>00 </a:t>
            </a:r>
            <a:r>
              <a:rPr lang="ru-RU" dirty="0"/>
              <a:t>000 000 </a:t>
            </a:r>
            <a:r>
              <a:rPr lang="en-US" dirty="0"/>
              <a:t>$</a:t>
            </a:r>
            <a:endParaRPr dirty="0"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r>
              <a:rPr lang="ru-RU" dirty="0" smtClean="0"/>
              <a:t>00 </a:t>
            </a:r>
            <a:r>
              <a:rPr lang="ru-RU" dirty="0"/>
              <a:t>000 000 </a:t>
            </a:r>
            <a:r>
              <a:rPr lang="en-US" dirty="0"/>
              <a:t>$</a:t>
            </a:r>
            <a:endParaRPr dirty="0"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2007 год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429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555275" y="3086300"/>
            <a:ext cx="20385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Оформление и наполнение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1" name="Google Shape;3161;p54"/>
          <p:cNvSpPr txBox="1">
            <a:spLocks noGrp="1"/>
          </p:cNvSpPr>
          <p:nvPr>
            <p:ph type="title"/>
          </p:nvPr>
        </p:nvSpPr>
        <p:spPr>
          <a:xfrm>
            <a:off x="2208175" y="338323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Почему </a:t>
            </a:r>
            <a:r>
              <a:rPr lang="ru-RU" dirty="0" err="1" smtClean="0"/>
              <a:t>фишинг</a:t>
            </a:r>
            <a:r>
              <a:rPr lang="ru-RU" dirty="0" smtClean="0"/>
              <a:t> работает</a:t>
            </a:r>
            <a:endParaRPr dirty="0"/>
          </a:p>
        </p:txBody>
      </p:sp>
      <p:sp>
        <p:nvSpPr>
          <p:cNvPr id="3165" name="Google Shape;3165;p54"/>
          <p:cNvSpPr/>
          <p:nvPr/>
        </p:nvSpPr>
        <p:spPr>
          <a:xfrm>
            <a:off x="3770875" y="2765825"/>
            <a:ext cx="1602300" cy="23778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54"/>
          <p:cNvSpPr/>
          <p:nvPr/>
        </p:nvSpPr>
        <p:spPr>
          <a:xfrm>
            <a:off x="5775650" y="3873425"/>
            <a:ext cx="1602300" cy="12702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3386650"/>
            <a:ext cx="1602300" cy="1757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639325" y="2153225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Удачный контекст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634550" y="2459525"/>
            <a:ext cx="18654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Низкий уровень компьютерной грамотности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" name="Google Shape;13555;p76"/>
          <p:cNvGrpSpPr/>
          <p:nvPr/>
        </p:nvGrpSpPr>
        <p:grpSpPr>
          <a:xfrm>
            <a:off x="4333675" y="1707654"/>
            <a:ext cx="391368" cy="376650"/>
            <a:chOff x="-37534750" y="2668075"/>
            <a:chExt cx="332400" cy="319900"/>
          </a:xfrm>
        </p:grpSpPr>
        <p:sp>
          <p:nvSpPr>
            <p:cNvPr id="27" name="Google Shape;13556;p76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557;p76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3581;p76"/>
          <p:cNvGrpSpPr/>
          <p:nvPr/>
        </p:nvGrpSpPr>
        <p:grpSpPr>
          <a:xfrm>
            <a:off x="6385752" y="2765825"/>
            <a:ext cx="382096" cy="371911"/>
            <a:chOff x="-37190575" y="1951325"/>
            <a:chExt cx="324525" cy="315875"/>
          </a:xfrm>
        </p:grpSpPr>
        <p:sp>
          <p:nvSpPr>
            <p:cNvPr id="30" name="Google Shape;13582;p76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583;p76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584;p76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585;p76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586;p76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3423;p75"/>
          <p:cNvGrpSpPr/>
          <p:nvPr/>
        </p:nvGrpSpPr>
        <p:grpSpPr>
          <a:xfrm>
            <a:off x="2397157" y="2084304"/>
            <a:ext cx="340186" cy="340168"/>
            <a:chOff x="5053900" y="3804850"/>
            <a:chExt cx="483150" cy="483125"/>
          </a:xfrm>
        </p:grpSpPr>
        <p:sp>
          <p:nvSpPr>
            <p:cNvPr id="37" name="Google Shape;13424;p75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13425;p75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13426;p75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13427;p75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0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418</Words>
  <Application>Microsoft Office PowerPoint</Application>
  <PresentationFormat>Экран (16:9)</PresentationFormat>
  <Paragraphs>127</Paragraphs>
  <Slides>22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Fjalla One</vt:lpstr>
      <vt:lpstr>Barlow Semi Condensed</vt:lpstr>
      <vt:lpstr>Barlow Semi Condensed Medium</vt:lpstr>
      <vt:lpstr>Wingdings</vt:lpstr>
      <vt:lpstr>Roboto Condensed Light</vt:lpstr>
      <vt:lpstr>Times New Roman</vt:lpstr>
      <vt:lpstr>Technology Consulting by Slidesgo</vt:lpstr>
      <vt:lpstr>Фишинг</vt:lpstr>
      <vt:lpstr>Содержание</vt:lpstr>
      <vt:lpstr>Социальная инженерия</vt:lpstr>
      <vt:lpstr>Презентация PowerPoint</vt:lpstr>
      <vt:lpstr>Фишинг</vt:lpstr>
      <vt:lpstr>Откуда прилетит?</vt:lpstr>
      <vt:lpstr>Возможные сценарии</vt:lpstr>
      <vt:lpstr>2 400 000 000 $</vt:lpstr>
      <vt:lpstr>Почему фишинг работает</vt:lpstr>
      <vt:lpstr>Почему это актуальная проблема</vt:lpstr>
      <vt:lpstr>Шкала Фиша</vt:lpstr>
      <vt:lpstr>Презентация PowerPoint</vt:lpstr>
      <vt:lpstr>Перечень индикаторов</vt:lpstr>
      <vt:lpstr>Шкалы оценивания</vt:lpstr>
      <vt:lpstr>Презентация PowerPoint</vt:lpstr>
      <vt:lpstr>Примеры фишинга в почте</vt:lpstr>
      <vt:lpstr>Примеры фишинга в почте</vt:lpstr>
      <vt:lpstr>Презентация PowerPoint</vt:lpstr>
      <vt:lpstr>Примеры фишинга в соц сетях</vt:lpstr>
      <vt:lpstr>Примеры фишинга в мессенджерах</vt:lpstr>
      <vt:lpstr>Как защититься от фишинга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Фишинг</dc:title>
  <cp:lastModifiedBy>Сергей</cp:lastModifiedBy>
  <cp:revision>21</cp:revision>
  <dcterms:modified xsi:type="dcterms:W3CDTF">2023-02-28T11:28:57Z</dcterms:modified>
</cp:coreProperties>
</file>