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062FF0-582F-43B5-B803-1A722586D86A}" v="120" dt="2025-08-25T12:58:04.9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07T14:59:45.80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23866 2804 16383 0 0,'5'5'0'0'0,"10"10"0"0"0,20 20 0 0 0,22 20 0 0 0,19 21 0 0 0,11 11 0 0 0,14 13 0 0 0,2 4 0 0 0,7 5 0 0 0,0 0 0 0 0,-9-10 0 0 0,-13-12 0 0 0,-17-16 0 0 0,-12-11 0 0 0,-9-10 0 0 0,-3-5 0 0 0,-3 1 0 0 0,5 1 0 0 0,9 11 0 0 0,12 13 0 0 0,12 10 0 0 0,3 2 0 0 0,-3-2 0 0 0,-8-6 0 0 0,-4-7 0 0 0,-7-3 0 0 0,1-1 0 0 0,-1-2 0 0 0,-5-4 0 0 0,-2-3 0 0 0,0 1 0 0 0,6 6 0 0 0,4 4 0 0 0,6 3 0 0 0,-5-2 0 0 0,-8-8 0 0 0,-6-5 0 0 0,0-2 0 0 0,7 8 0 0 0,8 8 0 0 0,2 1 0 0 0,-1 0 0 0 0,-5-5 0 0 0,-5-7 0 0 0,-8-5 0 0 0,-5-7 0 0 0,-9-7 0 0 0,-4-6 0 0 0,-2-1 0 0 0,-3-4 0 0 0,-3-2 0 0 0,0 0 0 0 0,0-1 0 0 0,-3-2 0 0 0,-1 1 0 0 0,0-3 0 0 0,-2-2 0 0 0,-1 1 0 0 0,3 1 0 0 0,1 2 0 0 0,-1-1 0 0 0,0-1 0 0 0,-2 0 0 0 0,4 3 0 0 0,3 3 0 0 0,4 2 0 0 0,0 4 0 0 0,2-2 0 0 0,-4 0 0 0 0,2-2 0 0 0,-5-2 0 0 0,-3-4 0 0 0,0-2 0 0 0,-1 2 0 0 0,-2-2 0 0 0,1-2 0 0 0,-4-2 0 0 0,-1 0 0 0 0,-1-2 0 0 0,-1-1 0 0 0,-2-2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07T15:03:02.29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23866 2804 16383 0 0,'5'5'0'0'0,"10"10"0"0"0,20 20 0 0 0,22 20 0 0 0,19 21 0 0 0,11 11 0 0 0,14 13 0 0 0,2 4 0 0 0,7 5 0 0 0,0 0 0 0 0,-9-10 0 0 0,-13-12 0 0 0,-17-16 0 0 0,-12-11 0 0 0,-9-10 0 0 0,-3-5 0 0 0,-3 1 0 0 0,5 1 0 0 0,9 11 0 0 0,12 13 0 0 0,12 10 0 0 0,3 2 0 0 0,-3-2 0 0 0,-8-6 0 0 0,-4-7 0 0 0,-7-3 0 0 0,1-1 0 0 0,-1-2 0 0 0,-5-4 0 0 0,-2-3 0 0 0,0 1 0 0 0,6 6 0 0 0,4 4 0 0 0,6 3 0 0 0,-5-2 0 0 0,-8-8 0 0 0,-6-5 0 0 0,0-2 0 0 0,7 8 0 0 0,8 8 0 0 0,2 1 0 0 0,-1 0 0 0 0,-5-5 0 0 0,-5-7 0 0 0,-8-5 0 0 0,-5-7 0 0 0,-9-7 0 0 0,-4-6 0 0 0,-2-1 0 0 0,-3-4 0 0 0,-3-2 0 0 0,0 0 0 0 0,0-1 0 0 0,-3-2 0 0 0,-1 1 0 0 0,0-3 0 0 0,-2-2 0 0 0,-1 1 0 0 0,3 1 0 0 0,1 2 0 0 0,-1-1 0 0 0,0-1 0 0 0,-2 0 0 0 0,4 3 0 0 0,3 3 0 0 0,4 2 0 0 0,0 4 0 0 0,2-2 0 0 0,-4 0 0 0 0,2-2 0 0 0,-5-2 0 0 0,-3-4 0 0 0,0-2 0 0 0,-1 2 0 0 0,-2-2 0 0 0,1-2 0 0 0,-4-2 0 0 0,-1 0 0 0 0,-1-2 0 0 0,-1-1 0 0 0,-2-2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07T15:03:27.30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23866 2804 16383 0 0,'11'11'0'0'0,"23"23"0"0"0,45 45 0 0 0,49 46 0 0 0,43 47 0 0 0,24 24 0 0 0,32 30 0 0 0,5 10 0 0 0,15 10 0 0 0,1 1 0 0 0,-21-24 0 0 0,-29-26 0 0 0,-39-36 0 0 0,-26-26 0 0 0,-21-22 0 0 0,-6-11 0 0 0,-7 2 0 0 0,11 2 0 0 0,21 26 0 0 0,26 28 0 0 0,27 23 0 0 0,8 5 0 0 0,-8-5 0 0 0,-18-13 0 0 0,-8-17 0 0 0,-17-6 0 0 0,3-2 0 0 0,-2-5 0 0 0,-12-9 0 0 0,-4-6 0 0 0,0 1 0 0 0,14 15 0 0 0,8 8 0 0 0,14 7 0 0 0,-11-5 0 0 0,-19-17 0 0 0,-13-12 0 0 0,1-4 0 0 0,15 17 0 0 0,17 19 0 0 0,6 2 0 0 0,-3 0 0 0 0,-11-11 0 0 0,-11-16 0 0 0,-19-12 0 0 0,-10-15 0 0 0,-21-16 0 0 0,-9-14 0 0 0,-4-2 0 0 0,-7-9 0 0 0,-7-4 0 0 0,0-1 0 0 0,0-1 0 0 0,-6-6 0 0 0,-3 3 0 0 0,0-6 0 0 0,-4-6 0 0 0,-3 3 0 0 0,8 3 0 0 0,1 3 0 0 0,-2-1 0 0 0,1-3 0 0 0,-6 0 0 0 0,10 7 0 0 0,7 7 0 0 0,8 4 0 0 0,0 10 0 0 0,5-5 0 0 0,-9-1 0 0 0,5-3 0 0 0,-12-5 0 0 0,-7-10 0 0 0,1-4 0 0 0,-3 5 0 0 0,-4-5 0 0 0,2-4 0 0 0,-9-5 0 0 0,-2 1 0 0 0,-3-6 0 0 0,-2-1 0 0 0,-4-6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07T15:07:21.67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23866 2804 16383 0 0,'11'11'0'0'0,"23"23"0"0"0,45 45 0 0 0,49 46 0 0 0,43 47 0 0 0,24 24 0 0 0,32 30 0 0 0,5 10 0 0 0,15 10 0 0 0,1 1 0 0 0,-21-24 0 0 0,-29-26 0 0 0,-39-36 0 0 0,-26-26 0 0 0,-21-22 0 0 0,-6-11 0 0 0,-7 2 0 0 0,11 2 0 0 0,21 26 0 0 0,26 28 0 0 0,27 23 0 0 0,8 5 0 0 0,-8-5 0 0 0,-18-13 0 0 0,-8-17 0 0 0,-17-6 0 0 0,3-2 0 0 0,-2-5 0 0 0,-12-9 0 0 0,-4-6 0 0 0,0 1 0 0 0,14 15 0 0 0,8 8 0 0 0,14 7 0 0 0,-11-5 0 0 0,-19-17 0 0 0,-13-12 0 0 0,1-4 0 0 0,15 17 0 0 0,17 19 0 0 0,6 2 0 0 0,-3 0 0 0 0,-11-11 0 0 0,-11-16 0 0 0,-19-12 0 0 0,-10-15 0 0 0,-21-16 0 0 0,-9-14 0 0 0,-4-2 0 0 0,-7-9 0 0 0,-7-4 0 0 0,0-1 0 0 0,0-1 0 0 0,-6-6 0 0 0,-3 3 0 0 0,0-6 0 0 0,-4-6 0 0 0,-3 3 0 0 0,8 3 0 0 0,1 3 0 0 0,-2-1 0 0 0,1-3 0 0 0,-6 0 0 0 0,10 7 0 0 0,7 7 0 0 0,8 4 0 0 0,0 10 0 0 0,5-5 0 0 0,-9-1 0 0 0,5-3 0 0 0,-12-5 0 0 0,-7-10 0 0 0,1-4 0 0 0,-3 5 0 0 0,-4-5 0 0 0,2-4 0 0 0,-9-5 0 0 0,-2 1 0 0 0,-3-6 0 0 0,-2-1 0 0 0,-4-6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07T15:07:40.05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23866 2804 16383 0 0,'11'11'0'0'0,"23"23"0"0"0,45 45 0 0 0,49 46 0 0 0,43 47 0 0 0,24 24 0 0 0,32 30 0 0 0,5 10 0 0 0,15 10 0 0 0,1 1 0 0 0,-21-24 0 0 0,-29-26 0 0 0,-39-36 0 0 0,-26-26 0 0 0,-21-22 0 0 0,-6-11 0 0 0,-7 2 0 0 0,11 2 0 0 0,21 26 0 0 0,26 28 0 0 0,27 23 0 0 0,8 5 0 0 0,-8-5 0 0 0,-18-13 0 0 0,-8-17 0 0 0,-17-6 0 0 0,3-2 0 0 0,-2-5 0 0 0,-12-9 0 0 0,-4-6 0 0 0,0 1 0 0 0,14 15 0 0 0,8 8 0 0 0,14 7 0 0 0,-11-5 0 0 0,-19-17 0 0 0,-13-12 0 0 0,1-4 0 0 0,15 17 0 0 0,17 19 0 0 0,6 2 0 0 0,-3 0 0 0 0,-11-11 0 0 0,-11-16 0 0 0,-19-12 0 0 0,-10-15 0 0 0,-21-16 0 0 0,-9-14 0 0 0,-4-2 0 0 0,-7-9 0 0 0,-7-4 0 0 0,0-1 0 0 0,0-1 0 0 0,-6-6 0 0 0,-3 3 0 0 0,0-6 0 0 0,-4-6 0 0 0,-3 3 0 0 0,8 3 0 0 0,1 3 0 0 0,-2-1 0 0 0,1-3 0 0 0,-6 0 0 0 0,10 7 0 0 0,7 7 0 0 0,8 4 0 0 0,0 10 0 0 0,5-5 0 0 0,-9-1 0 0 0,5-3 0 0 0,-12-5 0 0 0,-7-10 0 0 0,1-4 0 0 0,-3 5 0 0 0,-4-5 0 0 0,2-4 0 0 0,-9-5 0 0 0,-2 1 0 0 0,-3-6 0 0 0,-2-1 0 0 0,-4-6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1:07:00.08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23866 2804 16383 0 0,'5'5'0'0'0,"10"10"0"0"0,20 20 0 0 0,22 20 0 0 0,19 21 0 0 0,11 11 0 0 0,14 13 0 0 0,2 4 0 0 0,7 5 0 0 0,0 0 0 0 0,-9-10 0 0 0,-13-12 0 0 0,-17-16 0 0 0,-12-11 0 0 0,-9-10 0 0 0,-3-5 0 0 0,-3 1 0 0 0,5 1 0 0 0,9 11 0 0 0,12 13 0 0 0,12 10 0 0 0,3 2 0 0 0,-3-2 0 0 0,-8-6 0 0 0,-4-7 0 0 0,-7-3 0 0 0,1-1 0 0 0,-1-2 0 0 0,-5-4 0 0 0,-2-3 0 0 0,0 1 0 0 0,6 6 0 0 0,4 4 0 0 0,6 3 0 0 0,-5-2 0 0 0,-8-8 0 0 0,-6-5 0 0 0,0-2 0 0 0,7 8 0 0 0,8 8 0 0 0,2 1 0 0 0,-1 0 0 0 0,-5-5 0 0 0,-5-7 0 0 0,-8-5 0 0 0,-5-7 0 0 0,-9-7 0 0 0,-4-6 0 0 0,-2-1 0 0 0,-3-4 0 0 0,-3-2 0 0 0,0 0 0 0 0,0-1 0 0 0,-3-2 0 0 0,-1 1 0 0 0,0-3 0 0 0,-2-2 0 0 0,-1 1 0 0 0,3 1 0 0 0,1 2 0 0 0,-1-1 0 0 0,0-1 0 0 0,-2 0 0 0 0,4 3 0 0 0,3 3 0 0 0,4 2 0 0 0,0 4 0 0 0,2-2 0 0 0,-4 0 0 0 0,2-2 0 0 0,-5-2 0 0 0,-3-4 0 0 0,0-2 0 0 0,-1 2 0 0 0,-2-2 0 0 0,1-2 0 0 0,-4-2 0 0 0,-1 0 0 0 0,-1-2 0 0 0,-1-1 0 0 0,-2-2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1314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57250" y="4802718"/>
            <a:ext cx="5143500" cy="2207682"/>
          </a:xfrm>
        </p:spPr>
        <p:txBody>
          <a:bodyPr/>
          <a:lstStyle>
            <a:lvl1pPr marL="0" indent="0" algn="ctr">
              <a:buNone/>
              <a:defRPr sz="525"/>
            </a:lvl1pPr>
            <a:lvl2pPr marL="100153" indent="0" algn="ctr">
              <a:buNone/>
              <a:defRPr sz="438"/>
            </a:lvl2pPr>
            <a:lvl3pPr marL="200305" indent="0" algn="ctr">
              <a:buNone/>
              <a:defRPr sz="395"/>
            </a:lvl3pPr>
            <a:lvl4pPr marL="300457" indent="0" algn="ctr">
              <a:buNone/>
              <a:defRPr sz="351"/>
            </a:lvl4pPr>
            <a:lvl5pPr marL="400610" indent="0" algn="ctr">
              <a:buNone/>
              <a:defRPr sz="351"/>
            </a:lvl5pPr>
            <a:lvl6pPr marL="500762" indent="0" algn="ctr">
              <a:buNone/>
              <a:defRPr sz="351"/>
            </a:lvl6pPr>
            <a:lvl7pPr marL="600915" indent="0" algn="ctr">
              <a:buNone/>
              <a:defRPr sz="351"/>
            </a:lvl7pPr>
            <a:lvl8pPr marL="701067" indent="0" algn="ctr">
              <a:buNone/>
              <a:defRPr sz="351"/>
            </a:lvl8pPr>
            <a:lvl9pPr marL="801219" indent="0" algn="ctr">
              <a:buNone/>
              <a:defRPr sz="351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918" y="2279651"/>
            <a:ext cx="5915025" cy="3803649"/>
          </a:xfrm>
        </p:spPr>
        <p:txBody>
          <a:bodyPr anchor="b"/>
          <a:lstStyle>
            <a:lvl1pPr>
              <a:defRPr sz="1314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7918" y="6119286"/>
            <a:ext cx="5915025" cy="2000250"/>
          </a:xfrm>
        </p:spPr>
        <p:txBody>
          <a:bodyPr/>
          <a:lstStyle>
            <a:lvl1pPr marL="0" indent="0">
              <a:buNone/>
              <a:defRPr sz="525">
                <a:solidFill>
                  <a:schemeClr val="tx1">
                    <a:tint val="82000"/>
                  </a:schemeClr>
                </a:solidFill>
              </a:defRPr>
            </a:lvl1pPr>
            <a:lvl2pPr marL="100153" indent="0">
              <a:buNone/>
              <a:defRPr sz="438">
                <a:solidFill>
                  <a:schemeClr val="tx1">
                    <a:tint val="82000"/>
                  </a:schemeClr>
                </a:solidFill>
              </a:defRPr>
            </a:lvl2pPr>
            <a:lvl3pPr marL="200305" indent="0">
              <a:buNone/>
              <a:defRPr sz="395">
                <a:solidFill>
                  <a:schemeClr val="tx1">
                    <a:tint val="82000"/>
                  </a:schemeClr>
                </a:solidFill>
              </a:defRPr>
            </a:lvl3pPr>
            <a:lvl4pPr marL="300457" indent="0">
              <a:buNone/>
              <a:defRPr sz="351">
                <a:solidFill>
                  <a:schemeClr val="tx1">
                    <a:tint val="82000"/>
                  </a:schemeClr>
                </a:solidFill>
              </a:defRPr>
            </a:lvl4pPr>
            <a:lvl5pPr marL="400610" indent="0">
              <a:buNone/>
              <a:defRPr sz="351">
                <a:solidFill>
                  <a:schemeClr val="tx1">
                    <a:tint val="82000"/>
                  </a:schemeClr>
                </a:solidFill>
              </a:defRPr>
            </a:lvl5pPr>
            <a:lvl6pPr marL="500762" indent="0">
              <a:buNone/>
              <a:defRPr sz="351">
                <a:solidFill>
                  <a:schemeClr val="tx1">
                    <a:tint val="82000"/>
                  </a:schemeClr>
                </a:solidFill>
              </a:defRPr>
            </a:lvl6pPr>
            <a:lvl7pPr marL="600915" indent="0">
              <a:buNone/>
              <a:defRPr sz="351">
                <a:solidFill>
                  <a:schemeClr val="tx1">
                    <a:tint val="82000"/>
                  </a:schemeClr>
                </a:solidFill>
              </a:defRPr>
            </a:lvl7pPr>
            <a:lvl8pPr marL="701067" indent="0">
              <a:buNone/>
              <a:defRPr sz="351">
                <a:solidFill>
                  <a:schemeClr val="tx1">
                    <a:tint val="82000"/>
                  </a:schemeClr>
                </a:solidFill>
              </a:defRPr>
            </a:lvl8pPr>
            <a:lvl9pPr marL="801219" indent="0">
              <a:buNone/>
              <a:defRPr sz="351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25.08.2025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2383" y="486835"/>
            <a:ext cx="5915025" cy="176741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72381" y="2241552"/>
            <a:ext cx="2901255" cy="1098549"/>
          </a:xfrm>
        </p:spPr>
        <p:txBody>
          <a:bodyPr anchor="b"/>
          <a:lstStyle>
            <a:lvl1pPr marL="0" indent="0">
              <a:buNone/>
              <a:defRPr sz="525" b="1"/>
            </a:lvl1pPr>
            <a:lvl2pPr marL="100153" indent="0">
              <a:buNone/>
              <a:defRPr sz="438" b="1"/>
            </a:lvl2pPr>
            <a:lvl3pPr marL="200305" indent="0">
              <a:buNone/>
              <a:defRPr sz="395" b="1"/>
            </a:lvl3pPr>
            <a:lvl4pPr marL="300457" indent="0">
              <a:buNone/>
              <a:defRPr sz="351" b="1"/>
            </a:lvl4pPr>
            <a:lvl5pPr marL="400610" indent="0">
              <a:buNone/>
              <a:defRPr sz="351" b="1"/>
            </a:lvl5pPr>
            <a:lvl6pPr marL="500762" indent="0">
              <a:buNone/>
              <a:defRPr sz="351" b="1"/>
            </a:lvl6pPr>
            <a:lvl7pPr marL="600915" indent="0">
              <a:buNone/>
              <a:defRPr sz="351" b="1"/>
            </a:lvl7pPr>
            <a:lvl8pPr marL="701067" indent="0">
              <a:buNone/>
              <a:defRPr sz="351" b="1"/>
            </a:lvl8pPr>
            <a:lvl9pPr marL="801219" indent="0">
              <a:buNone/>
              <a:defRPr sz="351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2381" y="3340102"/>
            <a:ext cx="2901255" cy="491278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71865" y="2241552"/>
            <a:ext cx="2915543" cy="1098549"/>
          </a:xfrm>
        </p:spPr>
        <p:txBody>
          <a:bodyPr anchor="b"/>
          <a:lstStyle>
            <a:lvl1pPr marL="0" indent="0">
              <a:buNone/>
              <a:defRPr sz="525" b="1"/>
            </a:lvl1pPr>
            <a:lvl2pPr marL="100153" indent="0">
              <a:buNone/>
              <a:defRPr sz="438" b="1"/>
            </a:lvl2pPr>
            <a:lvl3pPr marL="200305" indent="0">
              <a:buNone/>
              <a:defRPr sz="395" b="1"/>
            </a:lvl3pPr>
            <a:lvl4pPr marL="300457" indent="0">
              <a:buNone/>
              <a:defRPr sz="351" b="1"/>
            </a:lvl4pPr>
            <a:lvl5pPr marL="400610" indent="0">
              <a:buNone/>
              <a:defRPr sz="351" b="1"/>
            </a:lvl5pPr>
            <a:lvl6pPr marL="500762" indent="0">
              <a:buNone/>
              <a:defRPr sz="351" b="1"/>
            </a:lvl6pPr>
            <a:lvl7pPr marL="600915" indent="0">
              <a:buNone/>
              <a:defRPr sz="351" b="1"/>
            </a:lvl7pPr>
            <a:lvl8pPr marL="701067" indent="0">
              <a:buNone/>
              <a:defRPr sz="351" b="1"/>
            </a:lvl8pPr>
            <a:lvl9pPr marL="801219" indent="0">
              <a:buNone/>
              <a:defRPr sz="351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3471865" y="3340102"/>
            <a:ext cx="2915543" cy="491278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25.08.2025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25.08.2025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25.08.2025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2383" y="609600"/>
            <a:ext cx="2211883" cy="2133600"/>
          </a:xfrm>
        </p:spPr>
        <p:txBody>
          <a:bodyPr anchor="b"/>
          <a:lstStyle>
            <a:lvl1pPr>
              <a:defRPr sz="702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15545" y="1316568"/>
            <a:ext cx="3471863" cy="6498167"/>
          </a:xfrm>
        </p:spPr>
        <p:txBody>
          <a:bodyPr/>
          <a:lstStyle>
            <a:lvl1pPr>
              <a:defRPr sz="702"/>
            </a:lvl1pPr>
            <a:lvl2pPr>
              <a:defRPr sz="614"/>
            </a:lvl2pPr>
            <a:lvl3pPr>
              <a:defRPr sz="525"/>
            </a:lvl3pPr>
            <a:lvl4pPr>
              <a:defRPr sz="438"/>
            </a:lvl4pPr>
            <a:lvl5pPr>
              <a:defRPr sz="438"/>
            </a:lvl5pPr>
            <a:lvl6pPr>
              <a:defRPr sz="438"/>
            </a:lvl6pPr>
            <a:lvl7pPr>
              <a:defRPr sz="438"/>
            </a:lvl7pPr>
            <a:lvl8pPr>
              <a:defRPr sz="438"/>
            </a:lvl8pPr>
            <a:lvl9pPr>
              <a:defRPr sz="438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72383" y="2743201"/>
            <a:ext cx="2211883" cy="5082117"/>
          </a:xfrm>
        </p:spPr>
        <p:txBody>
          <a:bodyPr/>
          <a:lstStyle>
            <a:lvl1pPr marL="0" indent="0">
              <a:buNone/>
              <a:defRPr sz="351"/>
            </a:lvl1pPr>
            <a:lvl2pPr marL="100153" indent="0">
              <a:buNone/>
              <a:defRPr sz="306"/>
            </a:lvl2pPr>
            <a:lvl3pPr marL="200305" indent="0">
              <a:buNone/>
              <a:defRPr sz="263"/>
            </a:lvl3pPr>
            <a:lvl4pPr marL="300457" indent="0">
              <a:buNone/>
              <a:defRPr sz="220"/>
            </a:lvl4pPr>
            <a:lvl5pPr marL="400610" indent="0">
              <a:buNone/>
              <a:defRPr sz="220"/>
            </a:lvl5pPr>
            <a:lvl6pPr marL="500762" indent="0">
              <a:buNone/>
              <a:defRPr sz="220"/>
            </a:lvl6pPr>
            <a:lvl7pPr marL="600915" indent="0">
              <a:buNone/>
              <a:defRPr sz="220"/>
            </a:lvl7pPr>
            <a:lvl8pPr marL="701067" indent="0">
              <a:buNone/>
              <a:defRPr sz="220"/>
            </a:lvl8pPr>
            <a:lvl9pPr marL="801219" indent="0">
              <a:buNone/>
              <a:defRPr sz="22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25.08.2025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2383" y="609600"/>
            <a:ext cx="2211883" cy="2133600"/>
          </a:xfrm>
        </p:spPr>
        <p:txBody>
          <a:bodyPr anchor="b"/>
          <a:lstStyle>
            <a:lvl1pPr>
              <a:defRPr sz="702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15545" y="1316568"/>
            <a:ext cx="3471863" cy="6498167"/>
          </a:xfrm>
        </p:spPr>
        <p:txBody>
          <a:bodyPr/>
          <a:lstStyle>
            <a:lvl1pPr marL="0" indent="0">
              <a:buNone/>
              <a:defRPr sz="702"/>
            </a:lvl1pPr>
            <a:lvl2pPr marL="100153" indent="0">
              <a:buNone/>
              <a:defRPr sz="614"/>
            </a:lvl2pPr>
            <a:lvl3pPr marL="200305" indent="0">
              <a:buNone/>
              <a:defRPr sz="525"/>
            </a:lvl3pPr>
            <a:lvl4pPr marL="300457" indent="0">
              <a:buNone/>
              <a:defRPr sz="438"/>
            </a:lvl4pPr>
            <a:lvl5pPr marL="400610" indent="0">
              <a:buNone/>
              <a:defRPr sz="438"/>
            </a:lvl5pPr>
            <a:lvl6pPr marL="500762" indent="0">
              <a:buNone/>
              <a:defRPr sz="438"/>
            </a:lvl6pPr>
            <a:lvl7pPr marL="600915" indent="0">
              <a:buNone/>
              <a:defRPr sz="438"/>
            </a:lvl7pPr>
            <a:lvl8pPr marL="701067" indent="0">
              <a:buNone/>
              <a:defRPr sz="438"/>
            </a:lvl8pPr>
            <a:lvl9pPr marL="801219" indent="0">
              <a:buNone/>
              <a:defRPr sz="438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72383" y="2743201"/>
            <a:ext cx="2211883" cy="5082117"/>
          </a:xfrm>
        </p:spPr>
        <p:txBody>
          <a:bodyPr/>
          <a:lstStyle>
            <a:lvl1pPr marL="0" indent="0">
              <a:buNone/>
              <a:defRPr sz="351"/>
            </a:lvl1pPr>
            <a:lvl2pPr marL="100153" indent="0">
              <a:buNone/>
              <a:defRPr sz="306"/>
            </a:lvl2pPr>
            <a:lvl3pPr marL="200305" indent="0">
              <a:buNone/>
              <a:defRPr sz="263"/>
            </a:lvl3pPr>
            <a:lvl4pPr marL="300457" indent="0">
              <a:buNone/>
              <a:defRPr sz="220"/>
            </a:lvl4pPr>
            <a:lvl5pPr marL="400610" indent="0">
              <a:buNone/>
              <a:defRPr sz="220"/>
            </a:lvl5pPr>
            <a:lvl6pPr marL="500762" indent="0">
              <a:buNone/>
              <a:defRPr sz="220"/>
            </a:lvl6pPr>
            <a:lvl7pPr marL="600915" indent="0">
              <a:buNone/>
              <a:defRPr sz="220"/>
            </a:lvl7pPr>
            <a:lvl8pPr marL="701067" indent="0">
              <a:buNone/>
              <a:defRPr sz="220"/>
            </a:lvl8pPr>
            <a:lvl9pPr marL="801219" indent="0">
              <a:buNone/>
              <a:defRPr sz="22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25.08.2025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1489" y="486835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71489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25.08.2025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271714" y="8475136"/>
            <a:ext cx="2314575" cy="486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26" Type="http://schemas.openxmlformats.org/officeDocument/2006/relationships/customXml" Target="../ink/ink5.xml"/><Relationship Id="rId3" Type="http://schemas.openxmlformats.org/officeDocument/2006/relationships/hyperlink" Target="mailto:shliapnikovsergeiskypro@mail.ru" TargetMode="External"/><Relationship Id="rId21" Type="http://schemas.openxmlformats.org/officeDocument/2006/relationships/image" Target="../media/image120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customXml" Target="../ink/ink2.xml"/><Relationship Id="rId25" Type="http://schemas.openxmlformats.org/officeDocument/2006/relationships/image" Target="../media/image14.png"/><Relationship Id="rId2" Type="http://schemas.openxmlformats.org/officeDocument/2006/relationships/image" Target="../media/image1.jpe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11" Type="http://schemas.openxmlformats.org/officeDocument/2006/relationships/image" Target="../media/image8.png"/><Relationship Id="rId24" Type="http://schemas.openxmlformats.org/officeDocument/2006/relationships/customXml" Target="../ink/ink4.xml"/><Relationship Id="rId5" Type="http://schemas.openxmlformats.org/officeDocument/2006/relationships/image" Target="../media/image2.png"/><Relationship Id="rId15" Type="http://schemas.openxmlformats.org/officeDocument/2006/relationships/image" Target="../media/image11.png"/><Relationship Id="rId23" Type="http://schemas.openxmlformats.org/officeDocument/2006/relationships/image" Target="../media/image15.png"/><Relationship Id="rId10" Type="http://schemas.openxmlformats.org/officeDocument/2006/relationships/image" Target="../media/image7.png"/><Relationship Id="rId4" Type="http://schemas.openxmlformats.org/officeDocument/2006/relationships/hyperlink" Target="http://t.me/Sergey_Shlyapnikov" TargetMode="External"/><Relationship Id="rId9" Type="http://schemas.openxmlformats.org/officeDocument/2006/relationships/image" Target="../media/image6.png"/><Relationship Id="rId14" Type="http://schemas.openxmlformats.org/officeDocument/2006/relationships/customXml" Target="../ink/ink1.xml"/><Relationship Id="rId22" Type="http://schemas.openxmlformats.org/officeDocument/2006/relationships/customXml" Target="../ink/ink3.xml"/><Relationship Id="rId27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Человеческое лицо, человек, одежда, Подбородок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9ACD215F-B64D-D571-B228-44F8524FB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08" y="428253"/>
            <a:ext cx="1078688" cy="1448410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2584" y="445515"/>
            <a:ext cx="1859537" cy="1295175"/>
          </a:xfrm>
          <a:ln>
            <a:noFill/>
          </a:ln>
        </p:spPr>
        <p:txBody>
          <a:bodyPr vert="horz" lIns="84406" tIns="42203" rIns="84406" bIns="42203" rtlCol="0" anchor="t">
            <a:noAutofit/>
          </a:bodyPr>
          <a:lstStyle/>
          <a:p>
            <a:pPr algn="l"/>
            <a:r>
              <a:rPr lang="ru-RU" sz="900" b="1" dirty="0">
                <a:latin typeface="Arial"/>
                <a:cs typeface="Arial"/>
              </a:rPr>
              <a:t>КОНТАКТЫ</a:t>
            </a:r>
          </a:p>
          <a:p>
            <a:pPr algn="l"/>
            <a:endParaRPr lang="ru-RU" sz="1000" b="1" dirty="0">
              <a:solidFill>
                <a:srgbClr val="0070C0"/>
              </a:solidFill>
              <a:latin typeface="Arial"/>
              <a:cs typeface="Arial"/>
            </a:endParaRPr>
          </a:p>
          <a:p>
            <a:pPr algn="l"/>
            <a:r>
              <a:rPr lang="ru-RU" sz="1000" b="1" dirty="0">
                <a:latin typeface="Arial"/>
                <a:cs typeface="Arial"/>
              </a:rPr>
              <a:t>8-960-188-39-88</a:t>
            </a:r>
          </a:p>
          <a:p>
            <a:pPr algn="l"/>
            <a:r>
              <a:rPr lang="ru-RU" sz="1000" b="1" dirty="0">
                <a:latin typeface="Arial"/>
                <a:cs typeface="Arial"/>
                <a:hlinkClick r:id="rId3"/>
              </a:rPr>
              <a:t>Почта</a:t>
            </a:r>
          </a:p>
          <a:p>
            <a:pPr algn="l"/>
            <a:r>
              <a:rPr lang="ru-RU" sz="1000" b="1" dirty="0">
                <a:solidFill>
                  <a:srgbClr val="2C2D2E"/>
                </a:solidFill>
                <a:latin typeface="Arial"/>
                <a:cs typeface="Arial"/>
                <a:hlinkClick r:id="rId4"/>
              </a:rPr>
              <a:t>Телеграмм</a:t>
            </a:r>
            <a:endParaRPr lang="ru-RU" sz="1000" b="1">
              <a:solidFill>
                <a:srgbClr val="2C2D2E"/>
              </a:solidFill>
              <a:latin typeface="Arial"/>
              <a:cs typeface="Arial"/>
            </a:endParaRPr>
          </a:p>
          <a:p>
            <a:pPr algn="l"/>
            <a:endParaRPr lang="ru-RU" sz="1000" b="1" dirty="0"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6C7D83-9FA5-BA6C-78B4-49AFAB2D7681}"/>
              </a:ext>
            </a:extLst>
          </p:cNvPr>
          <p:cNvSpPr txBox="1"/>
          <p:nvPr/>
        </p:nvSpPr>
        <p:spPr>
          <a:xfrm>
            <a:off x="1275487" y="426734"/>
            <a:ext cx="3138493" cy="3930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4406" tIns="42203" rIns="84406" bIns="42203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b="1" dirty="0">
                <a:latin typeface="Arial"/>
                <a:cs typeface="Arial"/>
              </a:rPr>
              <a:t>ШЛЯПНИКОВ СЕРГЕЙ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A97735-6BDC-00FD-2DB4-ED73EAFBCC79}"/>
              </a:ext>
            </a:extLst>
          </p:cNvPr>
          <p:cNvSpPr txBox="1"/>
          <p:nvPr/>
        </p:nvSpPr>
        <p:spPr>
          <a:xfrm>
            <a:off x="1275540" y="1658319"/>
            <a:ext cx="295275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100" dirty="0">
                <a:latin typeface="Arial"/>
                <a:cs typeface="Arial"/>
              </a:rPr>
              <a:t>Г. Кстово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7EFD98-7F9C-241A-1C85-4F8145A7F6FA}"/>
              </a:ext>
            </a:extLst>
          </p:cNvPr>
          <p:cNvSpPr txBox="1"/>
          <p:nvPr/>
        </p:nvSpPr>
        <p:spPr>
          <a:xfrm>
            <a:off x="185813" y="1930572"/>
            <a:ext cx="4511135" cy="455509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000" b="1" dirty="0">
                <a:latin typeface="Arial"/>
                <a:cs typeface="Arial"/>
              </a:rPr>
              <a:t>  ОПЫТ РАБОТЫ</a:t>
            </a:r>
          </a:p>
          <a:p>
            <a:endParaRPr lang="ru-RU" sz="1000" dirty="0">
              <a:latin typeface="Arial"/>
              <a:ea typeface="+mn-lt"/>
              <a:cs typeface="+mn-lt"/>
            </a:endParaRPr>
          </a:p>
          <a:p>
            <a:r>
              <a:rPr lang="ru-RU" sz="1000" dirty="0" err="1">
                <a:solidFill>
                  <a:srgbClr val="0070C0"/>
                </a:solidFill>
                <a:latin typeface="Arial"/>
                <a:cs typeface="Arial"/>
              </a:rPr>
              <a:t>Skypro</a:t>
            </a:r>
            <a:r>
              <a:rPr lang="ru-RU" sz="100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ru-RU" sz="1000" dirty="0">
                <a:latin typeface="Arial"/>
                <a:cs typeface="Arial"/>
              </a:rPr>
              <a:t>май 2024</a:t>
            </a:r>
          </a:p>
          <a:p>
            <a:r>
              <a:rPr lang="ru-RU" sz="1000" b="1" dirty="0">
                <a:latin typeface="Arial"/>
                <a:cs typeface="Arial"/>
              </a:rPr>
              <a:t>Проект</a:t>
            </a:r>
            <a:r>
              <a:rPr lang="ru-RU" sz="1000" dirty="0">
                <a:latin typeface="Arial"/>
                <a:cs typeface="Arial"/>
              </a:rPr>
              <a:t>: личный кабинет преподавателя в </a:t>
            </a:r>
            <a:r>
              <a:rPr lang="ru-RU" sz="1000" dirty="0" err="1">
                <a:latin typeface="Arial"/>
                <a:cs typeface="Arial"/>
              </a:rPr>
              <a:t>SkyEng</a:t>
            </a:r>
            <a:endParaRPr lang="ru-RU" sz="1000" dirty="0">
              <a:latin typeface="Arial"/>
              <a:cs typeface="Arial"/>
            </a:endParaRPr>
          </a:p>
          <a:p>
            <a:r>
              <a:rPr lang="ru-RU" sz="1000" b="1" dirty="0">
                <a:latin typeface="Arial"/>
                <a:cs typeface="Arial"/>
              </a:rPr>
              <a:t>Обязанности</a:t>
            </a:r>
            <a:r>
              <a:rPr lang="ru-RU" sz="1000" dirty="0">
                <a:latin typeface="Arial"/>
                <a:cs typeface="Arial"/>
              </a:rPr>
              <a:t>: </a:t>
            </a:r>
          </a:p>
          <a:p>
            <a:pPr marL="171450" indent="-171450">
              <a:buFont typeface="Arial"/>
              <a:buChar char="•"/>
            </a:pPr>
            <a:r>
              <a:rPr lang="ru-RU" sz="1000" dirty="0">
                <a:latin typeface="Arial"/>
                <a:cs typeface="Arial"/>
              </a:rPr>
              <a:t>Тестирование функциональных требований стейкхолдеров</a:t>
            </a:r>
            <a:endParaRPr lang="ru-RU" dirty="0">
              <a:latin typeface="Aptos" panose="020B0004020202020204"/>
              <a:cs typeface="Arial"/>
            </a:endParaRPr>
          </a:p>
          <a:p>
            <a:pPr marL="171450" indent="-171450">
              <a:buFont typeface="Arial"/>
              <a:buChar char="•"/>
            </a:pPr>
            <a:r>
              <a:rPr lang="ru-RU" sz="1000" dirty="0">
                <a:latin typeface="Arial"/>
                <a:cs typeface="Arial"/>
              </a:rPr>
              <a:t>Декомпозировать продукт</a:t>
            </a:r>
            <a:endParaRPr lang="ru-RU" dirty="0">
              <a:latin typeface="Aptos" panose="020B0004020202020204"/>
              <a:cs typeface="Arial"/>
            </a:endParaRPr>
          </a:p>
          <a:p>
            <a:pPr marL="171450" indent="-171450">
              <a:buFont typeface="Arial"/>
              <a:buChar char="•"/>
            </a:pPr>
            <a:r>
              <a:rPr lang="ru-RU" sz="1000" dirty="0">
                <a:latin typeface="Arial"/>
                <a:cs typeface="Arial"/>
              </a:rPr>
              <a:t>Составить: тест-кейсы, чек-листы, баг-репорты, НТТР запросы в </a:t>
            </a:r>
            <a:r>
              <a:rPr lang="ru-RU" sz="1000" err="1">
                <a:latin typeface="Arial"/>
                <a:cs typeface="Arial"/>
              </a:rPr>
              <a:t>Postman</a:t>
            </a:r>
            <a:endParaRPr lang="ru-RU" err="1">
              <a:latin typeface="Aptos" panose="020B0004020202020204"/>
              <a:cs typeface="Arial"/>
            </a:endParaRPr>
          </a:p>
          <a:p>
            <a:pPr marL="171450" indent="-171450">
              <a:buFont typeface="Arial"/>
              <a:buChar char="•"/>
            </a:pPr>
            <a:r>
              <a:rPr lang="ru-RU" sz="1000" dirty="0">
                <a:latin typeface="Arial"/>
                <a:cs typeface="Arial"/>
              </a:rPr>
              <a:t>Оформить дефекты.</a:t>
            </a:r>
            <a:endParaRPr lang="ru-RU" dirty="0"/>
          </a:p>
          <a:p>
            <a:r>
              <a:rPr lang="ru-RU" sz="1000" b="1" dirty="0">
                <a:latin typeface="Arial"/>
                <a:cs typeface="Arial"/>
              </a:rPr>
              <a:t>Применял тестирование:</a:t>
            </a:r>
          </a:p>
          <a:p>
            <a:pPr marL="171450" indent="-171450">
              <a:buFont typeface="Arial"/>
              <a:buChar char="•"/>
            </a:pPr>
            <a:r>
              <a:rPr lang="ru-RU" sz="1000" dirty="0">
                <a:latin typeface="Arial"/>
                <a:cs typeface="Arial"/>
              </a:rPr>
              <a:t>Функциональное, регрессионное, приемочное, </a:t>
            </a:r>
            <a:r>
              <a:rPr lang="ru-RU" sz="1000" dirty="0" err="1">
                <a:latin typeface="Arial"/>
                <a:cs typeface="Arial"/>
              </a:rPr>
              <a:t>смоук</a:t>
            </a:r>
            <a:r>
              <a:rPr lang="ru-RU" sz="1000" dirty="0">
                <a:latin typeface="Arial"/>
                <a:cs typeface="Arial"/>
              </a:rPr>
              <a:t>-тест, API</a:t>
            </a:r>
          </a:p>
          <a:p>
            <a:pPr marL="171450" indent="-171450">
              <a:buFont typeface="Arial"/>
              <a:buChar char="•"/>
            </a:pPr>
            <a:endParaRPr lang="ru-RU" sz="1000" dirty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ru-RU" sz="1000" err="1">
                <a:solidFill>
                  <a:srgbClr val="0070C0"/>
                </a:solidFill>
                <a:latin typeface="Arial"/>
                <a:cs typeface="Arial"/>
              </a:rPr>
              <a:t>Skypro</a:t>
            </a:r>
            <a:r>
              <a:rPr lang="ru-RU" sz="100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ru-RU" sz="1000" dirty="0">
                <a:latin typeface="Arial"/>
                <a:cs typeface="Arial"/>
              </a:rPr>
              <a:t>сентябрь 2024</a:t>
            </a:r>
          </a:p>
          <a:p>
            <a:r>
              <a:rPr lang="ru-RU" sz="1000" b="1" dirty="0">
                <a:latin typeface="Arial"/>
                <a:cs typeface="Arial"/>
              </a:rPr>
              <a:t>Проект:</a:t>
            </a:r>
            <a:r>
              <a:rPr lang="ru-RU" sz="1000" dirty="0">
                <a:latin typeface="Arial"/>
                <a:cs typeface="Arial"/>
              </a:rPr>
              <a:t> ручное тестирование интернет-сервиса "</a:t>
            </a:r>
            <a:r>
              <a:rPr lang="ru-RU" sz="1000" dirty="0" err="1">
                <a:latin typeface="Arial"/>
                <a:cs typeface="Arial"/>
              </a:rPr>
              <a:t>Кинопоиск</a:t>
            </a:r>
            <a:r>
              <a:rPr lang="ru-RU" sz="1000" dirty="0">
                <a:latin typeface="Arial"/>
                <a:cs typeface="Arial"/>
              </a:rPr>
              <a:t>"</a:t>
            </a:r>
          </a:p>
          <a:p>
            <a:r>
              <a:rPr lang="ru-RU" sz="1000" b="1" dirty="0">
                <a:latin typeface="Arial"/>
                <a:cs typeface="Arial"/>
              </a:rPr>
              <a:t>Обязанности: </a:t>
            </a:r>
          </a:p>
          <a:p>
            <a:pPr marL="171450" indent="-171450">
              <a:buFont typeface="Arial"/>
              <a:buChar char="•"/>
            </a:pPr>
            <a:r>
              <a:rPr lang="ru-RU" sz="1000" dirty="0">
                <a:latin typeface="Arial"/>
                <a:cs typeface="Arial"/>
              </a:rPr>
              <a:t>Тестирование авторизации на сайте</a:t>
            </a:r>
          </a:p>
          <a:p>
            <a:pPr marL="171450" indent="-171450">
              <a:buFont typeface="Arial"/>
              <a:buChar char="•"/>
            </a:pPr>
            <a:r>
              <a:rPr lang="ru-RU" sz="1000" dirty="0">
                <a:latin typeface="Arial"/>
                <a:cs typeface="Arial"/>
              </a:rPr>
              <a:t>Поиск фильмов по названию</a:t>
            </a:r>
          </a:p>
          <a:p>
            <a:pPr marL="171450" indent="-171450">
              <a:buFont typeface="Arial"/>
              <a:buChar char="•"/>
            </a:pPr>
            <a:r>
              <a:rPr lang="ru-RU" sz="1000" dirty="0">
                <a:latin typeface="Arial"/>
                <a:cs typeface="Arial"/>
              </a:rPr>
              <a:t>Выбор просмотра по группам</a:t>
            </a:r>
          </a:p>
          <a:p>
            <a:r>
              <a:rPr lang="ru-RU" sz="1000" b="1" dirty="0">
                <a:latin typeface="Arial"/>
                <a:cs typeface="Arial"/>
              </a:rPr>
              <a:t>Применял тестирование:</a:t>
            </a:r>
            <a:endParaRPr lang="en-US" sz="1000" dirty="0">
              <a:latin typeface="Arial"/>
              <a:cs typeface="Arial"/>
            </a:endParaRPr>
          </a:p>
          <a:p>
            <a:pPr marL="171450" indent="-171450">
              <a:buFont typeface="Arial"/>
              <a:buChar char="•"/>
            </a:pPr>
            <a:r>
              <a:rPr lang="ru-RU" sz="1000" dirty="0">
                <a:latin typeface="Arial"/>
                <a:cs typeface="Arial"/>
              </a:rPr>
              <a:t>Функциональное, нефункциональное, </a:t>
            </a:r>
            <a:r>
              <a:rPr lang="ru-RU" sz="1000" dirty="0" err="1">
                <a:latin typeface="Arial"/>
                <a:cs typeface="Arial"/>
              </a:rPr>
              <a:t>смоук</a:t>
            </a:r>
            <a:r>
              <a:rPr lang="ru-RU" sz="1000" dirty="0">
                <a:latin typeface="Arial"/>
                <a:cs typeface="Arial"/>
              </a:rPr>
              <a:t>-тест, API</a:t>
            </a:r>
          </a:p>
          <a:p>
            <a:pPr marL="171450" indent="-171450">
              <a:buFont typeface="Arial"/>
              <a:buChar char="•"/>
            </a:pPr>
            <a:endParaRPr lang="ru-RU" sz="1000" dirty="0">
              <a:latin typeface="Arial"/>
              <a:cs typeface="Arial"/>
            </a:endParaRPr>
          </a:p>
          <a:p>
            <a:r>
              <a:rPr lang="ru-RU" sz="1000" dirty="0" err="1">
                <a:solidFill>
                  <a:srgbClr val="0070C0"/>
                </a:solidFill>
                <a:latin typeface="Arial"/>
                <a:cs typeface="Arial"/>
              </a:rPr>
              <a:t>Dungeons</a:t>
            </a:r>
            <a:r>
              <a:rPr lang="ru-RU" sz="1000" dirty="0">
                <a:solidFill>
                  <a:srgbClr val="0070C0"/>
                </a:solidFill>
                <a:latin typeface="Arial"/>
                <a:cs typeface="Arial"/>
              </a:rPr>
              <a:t> &amp; </a:t>
            </a:r>
            <a:r>
              <a:rPr lang="ru-RU" sz="1000" dirty="0" err="1">
                <a:solidFill>
                  <a:srgbClr val="0070C0"/>
                </a:solidFill>
                <a:latin typeface="Arial"/>
                <a:cs typeface="Arial"/>
              </a:rPr>
              <a:t>Dragons</a:t>
            </a:r>
            <a:r>
              <a:rPr lang="ru-RU" sz="100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ru-RU" sz="1000" dirty="0">
                <a:solidFill>
                  <a:srgbClr val="000000"/>
                </a:solidFill>
                <a:latin typeface="Arial"/>
                <a:cs typeface="Arial"/>
              </a:rPr>
              <a:t>Июнь 2025 - </a:t>
            </a:r>
            <a:r>
              <a:rPr lang="ru-RU" sz="1000" dirty="0" err="1">
                <a:solidFill>
                  <a:srgbClr val="000000"/>
                </a:solidFill>
                <a:latin typeface="Arial"/>
                <a:cs typeface="Arial"/>
              </a:rPr>
              <a:t>н.в</a:t>
            </a:r>
            <a:r>
              <a:rPr lang="ru-RU" sz="1000" dirty="0">
                <a:solidFill>
                  <a:srgbClr val="000000"/>
                </a:solidFill>
                <a:latin typeface="Arial"/>
                <a:cs typeface="Arial"/>
              </a:rPr>
              <a:t>.</a:t>
            </a:r>
          </a:p>
          <a:p>
            <a:r>
              <a:rPr lang="ru-RU" sz="1000" b="1" dirty="0">
                <a:latin typeface="Arial"/>
                <a:cs typeface="Arial"/>
              </a:rPr>
              <a:t>Проект: </a:t>
            </a:r>
            <a:r>
              <a:rPr lang="ru-RU" sz="1000" dirty="0">
                <a:latin typeface="Arial"/>
                <a:cs typeface="Arial"/>
              </a:rPr>
              <a:t>онлайн-симулятор боёв</a:t>
            </a:r>
          </a:p>
          <a:p>
            <a:r>
              <a:rPr lang="ru-RU" sz="1000" b="1" dirty="0">
                <a:solidFill>
                  <a:srgbClr val="000000"/>
                </a:solidFill>
                <a:latin typeface="Arial"/>
                <a:cs typeface="Arial"/>
              </a:rPr>
              <a:t>Обязанности:</a:t>
            </a:r>
          </a:p>
          <a:p>
            <a:pPr marL="171450" indent="-171450">
              <a:buFont typeface="Arial"/>
              <a:buChar char="•"/>
            </a:pPr>
            <a:r>
              <a:rPr lang="ru-RU" sz="1000" dirty="0">
                <a:latin typeface="Arial"/>
                <a:cs typeface="Arial"/>
              </a:rPr>
              <a:t>Тестирование веб-сайта игры</a:t>
            </a:r>
          </a:p>
          <a:p>
            <a:r>
              <a:rPr lang="ru-RU" sz="1000" b="1">
                <a:latin typeface="Arial"/>
                <a:cs typeface="Arial"/>
              </a:rPr>
              <a:t>Применял тестирование:</a:t>
            </a:r>
            <a:endParaRPr lang="ru-RU" sz="1000" b="1" dirty="0">
              <a:latin typeface="Arial"/>
              <a:cs typeface="Arial"/>
            </a:endParaRPr>
          </a:p>
          <a:p>
            <a:pPr marL="171450" indent="-171450">
              <a:buFont typeface="Arial"/>
              <a:buChar char="•"/>
            </a:pPr>
            <a:r>
              <a:rPr lang="ru-RU" sz="1000" dirty="0">
                <a:latin typeface="Arial"/>
                <a:cs typeface="Arial"/>
              </a:rPr>
              <a:t>Функциональное, нефункциональное</a:t>
            </a:r>
          </a:p>
          <a:p>
            <a:pPr marL="171450" indent="-171450">
              <a:buFont typeface="Arial"/>
              <a:buChar char="•"/>
            </a:pPr>
            <a:endParaRPr lang="ru-RU" sz="1000" b="1" dirty="0">
              <a:latin typeface="Arial"/>
              <a:cs typeface="Arial"/>
            </a:endParaRPr>
          </a:p>
        </p:txBody>
      </p:sp>
      <p:pic>
        <p:nvPicPr>
          <p:cNvPr id="2" name="Рисунок 1" descr="Конверт со сплошной заливкой">
            <a:extLst>
              <a:ext uri="{FF2B5EF4-FFF2-40B4-BE49-F238E27FC236}">
                <a16:creationId xmlns:a16="http://schemas.microsoft.com/office/drawing/2014/main" id="{094E63C0-0A26-3772-B144-90826FD44F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96882" y="377825"/>
            <a:ext cx="321734" cy="355601"/>
          </a:xfrm>
          <a:prstGeom prst="rect">
            <a:avLst/>
          </a:prstGeom>
        </p:spPr>
      </p:pic>
      <p:pic>
        <p:nvPicPr>
          <p:cNvPr id="5" name="Рисунок 4" descr="Изображение выглядит как снимок экрана, Цвет электрик, Графика, дизайн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8EDB30F2-9BE6-68EC-626A-F15D1EA610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337" y="1876149"/>
            <a:ext cx="252942" cy="275380"/>
          </a:xfrm>
          <a:prstGeom prst="rect">
            <a:avLst/>
          </a:prstGeom>
        </p:spPr>
      </p:pic>
      <p:pic>
        <p:nvPicPr>
          <p:cNvPr id="6" name="Рисунок 5" descr="Изображение выглядит как снимок экрана, линия, Цвет электрик, синий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249E62DA-ACA6-BDFD-9387-FDBDC3CE80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38158" y="1208088"/>
            <a:ext cx="273050" cy="230717"/>
          </a:xfrm>
          <a:prstGeom prst="rect">
            <a:avLst/>
          </a:prstGeom>
        </p:spPr>
      </p:pic>
      <p:pic>
        <p:nvPicPr>
          <p:cNvPr id="8" name="Рисунок 7" descr="Изображение выглядит как логотип, Графика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DEFF26AA-13C5-6F58-6F05-0FAAF8EAE3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58267" y="918633"/>
            <a:ext cx="237278" cy="271147"/>
          </a:xfrm>
          <a:prstGeom prst="rect">
            <a:avLst/>
          </a:prstGeom>
        </p:spPr>
      </p:pic>
      <p:pic>
        <p:nvPicPr>
          <p:cNvPr id="9" name="Рисунок 8" descr="Изображение выглядит как символ, Графика, круг, Шрифт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1F49267D-46BD-EB92-BD24-C573D1D6F735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458" r="-2222" b="1764"/>
          <a:stretch/>
        </p:blipFill>
        <p:spPr>
          <a:xfrm>
            <a:off x="4729162" y="1457482"/>
            <a:ext cx="298965" cy="30123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DEE8D89-2B53-2046-785F-8A9C24FEE851}"/>
              </a:ext>
            </a:extLst>
          </p:cNvPr>
          <p:cNvSpPr txBox="1"/>
          <p:nvPr/>
        </p:nvSpPr>
        <p:spPr>
          <a:xfrm>
            <a:off x="175647" y="6867344"/>
            <a:ext cx="439543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000" b="1" dirty="0">
                <a:latin typeface="Arial"/>
                <a:cs typeface="Arial"/>
              </a:rPr>
              <a:t>  ОБРАЗОВАНИЕ</a:t>
            </a:r>
          </a:p>
          <a:p>
            <a:endParaRPr lang="ru-RU" sz="1000" dirty="0">
              <a:solidFill>
                <a:srgbClr val="0070C0"/>
              </a:solidFill>
              <a:latin typeface="Arial"/>
              <a:ea typeface="+mn-lt"/>
              <a:cs typeface="Arial"/>
            </a:endParaRPr>
          </a:p>
          <a:p>
            <a:r>
              <a:rPr lang="ru-RU" sz="1000" dirty="0">
                <a:solidFill>
                  <a:srgbClr val="0070C0"/>
                </a:solidFill>
                <a:latin typeface="Arial"/>
                <a:ea typeface="+mn-lt"/>
                <a:cs typeface="+mn-lt"/>
              </a:rPr>
              <a:t>Кстовский нефтяной техникум им. </a:t>
            </a:r>
            <a:r>
              <a:rPr lang="ru-RU" sz="1000" dirty="0" err="1">
                <a:solidFill>
                  <a:srgbClr val="0070C0"/>
                </a:solidFill>
                <a:latin typeface="Arial"/>
                <a:ea typeface="+mn-lt"/>
                <a:cs typeface="+mn-lt"/>
              </a:rPr>
              <a:t>Б.И.Корнилова</a:t>
            </a:r>
            <a:r>
              <a:rPr lang="ru-RU" sz="1000" dirty="0">
                <a:solidFill>
                  <a:srgbClr val="0070C0"/>
                </a:solidFill>
                <a:latin typeface="Arial"/>
                <a:ea typeface="+mn-lt"/>
                <a:cs typeface="+mn-lt"/>
              </a:rPr>
              <a:t> </a:t>
            </a:r>
            <a:r>
              <a:rPr lang="ru-RU" sz="1000" dirty="0">
                <a:latin typeface="Arial"/>
                <a:ea typeface="+mn-lt"/>
                <a:cs typeface="+mn-lt"/>
              </a:rPr>
              <a:t>2005-2009</a:t>
            </a:r>
          </a:p>
          <a:p>
            <a:pPr marL="171450" indent="-171450">
              <a:buFont typeface="Arial"/>
              <a:buChar char="•"/>
            </a:pPr>
            <a:r>
              <a:rPr lang="ru-RU" sz="1000" dirty="0">
                <a:latin typeface="Arial"/>
                <a:ea typeface="+mn-lt"/>
                <a:cs typeface="+mn-lt"/>
              </a:rPr>
              <a:t>Монтаж и техническая эксплуатация промышленного оборудования</a:t>
            </a:r>
          </a:p>
          <a:p>
            <a:r>
              <a:rPr lang="ru-RU" sz="1000" dirty="0" err="1">
                <a:solidFill>
                  <a:srgbClr val="0070C0"/>
                </a:solidFill>
                <a:latin typeface="Arial"/>
                <a:ea typeface="+mn-lt"/>
                <a:cs typeface="+mn-lt"/>
              </a:rPr>
              <a:t>Skypro</a:t>
            </a:r>
            <a:r>
              <a:rPr lang="ru-RU" sz="1000" dirty="0">
                <a:solidFill>
                  <a:srgbClr val="0070C0"/>
                </a:solidFill>
                <a:latin typeface="Arial"/>
                <a:ea typeface="+mn-lt"/>
                <a:cs typeface="+mn-lt"/>
              </a:rPr>
              <a:t> </a:t>
            </a:r>
            <a:r>
              <a:rPr lang="ru-RU" sz="1000" dirty="0">
                <a:latin typeface="Arial"/>
                <a:ea typeface="+mn-lt"/>
                <a:cs typeface="+mn-lt"/>
              </a:rPr>
              <a:t>2024-2025</a:t>
            </a:r>
          </a:p>
          <a:p>
            <a:pPr marL="171450" indent="-171450">
              <a:buFont typeface="Arial"/>
              <a:buChar char="•"/>
            </a:pPr>
            <a:r>
              <a:rPr lang="ru-RU" sz="1000" dirty="0">
                <a:latin typeface="Arial"/>
                <a:ea typeface="+mn-lt"/>
                <a:cs typeface="+mn-lt"/>
              </a:rPr>
              <a:t>Инженер по тестированию</a:t>
            </a:r>
            <a:endParaRPr lang="ru-RU" sz="1000" dirty="0">
              <a:latin typeface="Arial"/>
              <a:cs typeface="Arial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E3535A-FF6A-5A93-4056-A9DCA340FC53}"/>
              </a:ext>
            </a:extLst>
          </p:cNvPr>
          <p:cNvSpPr txBox="1"/>
          <p:nvPr/>
        </p:nvSpPr>
        <p:spPr>
          <a:xfrm>
            <a:off x="177763" y="8040200"/>
            <a:ext cx="4402152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000" b="1" dirty="0">
                <a:latin typeface="Arial"/>
                <a:cs typeface="Arial"/>
              </a:rPr>
              <a:t>  КУРСЫ</a:t>
            </a:r>
          </a:p>
          <a:p>
            <a:endParaRPr lang="ru-RU" sz="1000" dirty="0">
              <a:latin typeface="Arial"/>
              <a:ea typeface="+mn-lt"/>
              <a:cs typeface="Arial"/>
            </a:endParaRPr>
          </a:p>
          <a:p>
            <a:r>
              <a:rPr lang="ru-RU" sz="1000" dirty="0" err="1">
                <a:solidFill>
                  <a:srgbClr val="0070C0"/>
                </a:solidFill>
                <a:latin typeface="Arial"/>
                <a:ea typeface="+mn-lt"/>
                <a:cs typeface="+mn-lt"/>
              </a:rPr>
              <a:t>Skypro</a:t>
            </a:r>
            <a:r>
              <a:rPr lang="ru-RU" sz="1000" dirty="0">
                <a:solidFill>
                  <a:srgbClr val="0070C0"/>
                </a:solidFill>
                <a:latin typeface="Arial"/>
                <a:ea typeface="+mn-lt"/>
                <a:cs typeface="+mn-lt"/>
              </a:rPr>
              <a:t> </a:t>
            </a:r>
            <a:r>
              <a:rPr lang="ru-RU" sz="1000" dirty="0">
                <a:latin typeface="Arial"/>
                <a:ea typeface="+mn-lt"/>
                <a:cs typeface="+mn-lt"/>
              </a:rPr>
              <a:t>2024</a:t>
            </a:r>
          </a:p>
          <a:p>
            <a:pPr marL="171450" indent="-171450">
              <a:buFont typeface="Arial"/>
              <a:buChar char="•"/>
            </a:pPr>
            <a:r>
              <a:rPr lang="ru-RU" sz="1000" err="1">
                <a:latin typeface="Arial"/>
                <a:ea typeface="+mn-lt"/>
                <a:cs typeface="+mn-lt"/>
              </a:rPr>
              <a:t>Автотестирование</a:t>
            </a:r>
            <a:r>
              <a:rPr lang="ru-RU" sz="1000" dirty="0">
                <a:latin typeface="Arial"/>
                <a:ea typeface="+mn-lt"/>
                <a:cs typeface="+mn-lt"/>
              </a:rPr>
              <a:t> на Python</a:t>
            </a:r>
          </a:p>
          <a:p>
            <a:pPr marL="171450" indent="-171450">
              <a:buFont typeface="Arial"/>
              <a:buChar char="•"/>
            </a:pPr>
            <a:r>
              <a:rPr lang="ru-RU" sz="1000" dirty="0">
                <a:latin typeface="Arial"/>
                <a:ea typeface="+mn-lt"/>
                <a:cs typeface="+mn-lt"/>
              </a:rPr>
              <a:t>Тестирования API</a:t>
            </a:r>
            <a:endParaRPr lang="ru-RU" sz="1000" dirty="0">
              <a:latin typeface="Arial"/>
              <a:cs typeface="Arial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DC76FE-FC86-5A17-29E9-E12F12353829}"/>
              </a:ext>
            </a:extLst>
          </p:cNvPr>
          <p:cNvSpPr txBox="1"/>
          <p:nvPr/>
        </p:nvSpPr>
        <p:spPr>
          <a:xfrm>
            <a:off x="4717196" y="5754177"/>
            <a:ext cx="2138919" cy="24006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000" b="1" dirty="0">
                <a:latin typeface="Arial"/>
                <a:cs typeface="Arial"/>
              </a:rPr>
              <a:t>  О СЕБЕ:</a:t>
            </a:r>
          </a:p>
          <a:p>
            <a:endParaRPr lang="ru-RU" sz="1000" dirty="0">
              <a:latin typeface="Arial"/>
              <a:ea typeface="+mn-lt"/>
              <a:cs typeface="Arial"/>
            </a:endParaRPr>
          </a:p>
          <a:p>
            <a:r>
              <a:rPr lang="ru-RU" sz="1000">
                <a:latin typeface="Arial"/>
                <a:ea typeface="+mn-lt"/>
                <a:cs typeface="+mn-lt"/>
              </a:rPr>
              <a:t> </a:t>
            </a:r>
            <a:r>
              <a:rPr lang="ru-RU" sz="1000" dirty="0">
                <a:latin typeface="Arial"/>
                <a:ea typeface="+mn-lt"/>
                <a:cs typeface="+mn-lt"/>
              </a:rPr>
              <a:t>Я начинающий QA-инженер с опытом тестирования веб-сайтов. Прошел обучение по курсу "Инженер по тестированию" в </a:t>
            </a:r>
            <a:r>
              <a:rPr lang="ru-RU" sz="1000" err="1">
                <a:latin typeface="Arial"/>
                <a:ea typeface="+mn-lt"/>
                <a:cs typeface="+mn-lt"/>
              </a:rPr>
              <a:t>Skypro</a:t>
            </a:r>
            <a:r>
              <a:rPr lang="ru-RU" sz="1000" dirty="0">
                <a:latin typeface="Arial"/>
                <a:ea typeface="+mn-lt"/>
                <a:cs typeface="+mn-lt"/>
              </a:rPr>
              <a:t>, а также завершил обучение по автоматизации тестирования на Python.</a:t>
            </a:r>
            <a:endParaRPr lang="ru-RU" sz="1400" dirty="0">
              <a:latin typeface="Arial"/>
              <a:ea typeface="+mn-lt"/>
              <a:cs typeface="+mn-lt"/>
            </a:endParaRPr>
          </a:p>
          <a:p>
            <a:r>
              <a:rPr lang="ru-RU" sz="1000" dirty="0">
                <a:latin typeface="Arial"/>
                <a:ea typeface="+mn-lt"/>
                <a:cs typeface="+mn-lt"/>
              </a:rPr>
              <a:t> Легко обучаюсь и быстро адаптируюсь к новым условиям. Способен преодолевать сложности и добиваться результатов в сжатые сроки. </a:t>
            </a:r>
            <a:endParaRPr lang="ru-RU" sz="1000" dirty="0">
              <a:latin typeface="Arial"/>
              <a:cs typeface="Arial"/>
            </a:endParaRPr>
          </a:p>
        </p:txBody>
      </p:sp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09E2ECAC-6C4B-9006-AAEB-A8FD893C80D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3924" y="6849605"/>
            <a:ext cx="262185" cy="269388"/>
          </a:xfrm>
          <a:prstGeom prst="rect">
            <a:avLst/>
          </a:prstGeom>
        </p:spPr>
      </p:pic>
      <p:pic>
        <p:nvPicPr>
          <p:cNvPr id="70" name="Рисунок 69" descr="Изображение выглядит как стоящий, силуэт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59D2641D-463D-DD9E-BD0C-89519AA6003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19105" y="5656803"/>
            <a:ext cx="330530" cy="275885"/>
          </a:xfrm>
          <a:prstGeom prst="rect">
            <a:avLst/>
          </a:prstGeom>
        </p:spPr>
      </p:pic>
      <p:pic>
        <p:nvPicPr>
          <p:cNvPr id="71" name="Рисунок 70" descr="Изображение выглядит как шестерня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07C2B484-1700-A789-CD7D-6B5BA99B197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5635" y="7981655"/>
            <a:ext cx="381912" cy="345481"/>
          </a:xfrm>
          <a:prstGeom prst="rect">
            <a:avLst/>
          </a:prstGeom>
        </p:spPr>
      </p:pic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A918CBD9-6DA2-E6BA-9DF0-CD1413C9B8FD}"/>
              </a:ext>
            </a:extLst>
          </p:cNvPr>
          <p:cNvSpPr/>
          <p:nvPr/>
        </p:nvSpPr>
        <p:spPr>
          <a:xfrm>
            <a:off x="200367" y="136613"/>
            <a:ext cx="6439051" cy="136613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06CEF3-EE53-0DAE-4096-A210A233CCA2}"/>
              </a:ext>
            </a:extLst>
          </p:cNvPr>
          <p:cNvSpPr txBox="1"/>
          <p:nvPr/>
        </p:nvSpPr>
        <p:spPr>
          <a:xfrm>
            <a:off x="1278974" y="969496"/>
            <a:ext cx="295081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 b="1" dirty="0">
                <a:latin typeface="Arial"/>
                <a:cs typeface="Arial"/>
              </a:rPr>
              <a:t>Инженер по тестированию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Рукописный ввод 13">
                <a:extLst>
                  <a:ext uri="{FF2B5EF4-FFF2-40B4-BE49-F238E27FC236}">
                    <a16:creationId xmlns:a16="http://schemas.microsoft.com/office/drawing/2014/main" id="{247684AA-8A25-0BE8-CA1F-7387DB30BCD8}"/>
                  </a:ext>
                </a:extLst>
              </p14:cNvPr>
              <p14:cNvContentPartPr/>
              <p14:nvPr/>
            </p14:nvContentPartPr>
            <p14:xfrm rot="18900000">
              <a:off x="5029006" y="129594"/>
              <a:ext cx="1373177" cy="1365239"/>
            </p14:xfrm>
          </p:contentPart>
        </mc:Choice>
        <mc:Fallback xmlns="">
          <p:pic>
            <p:nvPicPr>
              <p:cNvPr id="14" name="Рукописный ввод 13">
                <a:extLst>
                  <a:ext uri="{FF2B5EF4-FFF2-40B4-BE49-F238E27FC236}">
                    <a16:creationId xmlns:a16="http://schemas.microsoft.com/office/drawing/2014/main" id="{247684AA-8A25-0BE8-CA1F-7387DB30BCD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 rot="18900000">
                <a:off x="5011009" y="111597"/>
                <a:ext cx="1408811" cy="1400873"/>
              </a:xfrm>
              <a:prstGeom prst="rect">
                <a:avLst/>
              </a:prstGeom>
            </p:spPr>
          </p:pic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7539F105-91EF-8519-AF69-54BA6D9DD623}"/>
              </a:ext>
            </a:extLst>
          </p:cNvPr>
          <p:cNvSpPr txBox="1"/>
          <p:nvPr/>
        </p:nvSpPr>
        <p:spPr>
          <a:xfrm>
            <a:off x="5043589" y="1928885"/>
            <a:ext cx="1524000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1000" b="1" dirty="0">
                <a:latin typeface="Arial"/>
                <a:cs typeface="Arial"/>
              </a:rPr>
              <a:t>НАВЫКИ</a:t>
            </a:r>
          </a:p>
        </p:txBody>
      </p:sp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C9F5B9FE-10D6-B86F-459F-03CC3C69FED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753933" y="1903485"/>
            <a:ext cx="274320" cy="276225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8DF52DC1-570D-B98E-B3FA-217DBAB43248}"/>
              </a:ext>
            </a:extLst>
          </p:cNvPr>
          <p:cNvSpPr txBox="1"/>
          <p:nvPr/>
        </p:nvSpPr>
        <p:spPr>
          <a:xfrm>
            <a:off x="4736746" y="2207935"/>
            <a:ext cx="2222781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000" b="1" dirty="0">
                <a:latin typeface="Arial"/>
                <a:ea typeface="+mn-lt"/>
                <a:cs typeface="+mn-lt"/>
              </a:rPr>
              <a:t>Ручное тестирование:</a:t>
            </a:r>
          </a:p>
          <a:p>
            <a:pPr marL="171450" indent="-171450">
              <a:buFont typeface="Arial"/>
              <a:buChar char="•"/>
            </a:pPr>
            <a:r>
              <a:rPr lang="ru-RU" sz="1000" dirty="0">
                <a:latin typeface="Arial"/>
                <a:ea typeface="+mn-lt"/>
                <a:cs typeface="Arial"/>
              </a:rPr>
              <a:t>Функциональное </a:t>
            </a:r>
            <a:endParaRPr lang="en-US" sz="1000" dirty="0">
              <a:latin typeface="Arial"/>
              <a:ea typeface="+mn-lt"/>
              <a:cs typeface="Arial"/>
            </a:endParaRPr>
          </a:p>
          <a:p>
            <a:pPr marL="171450" indent="-171450">
              <a:buFont typeface="Arial"/>
              <a:buChar char="•"/>
            </a:pPr>
            <a:r>
              <a:rPr lang="ru-RU" sz="1000" err="1">
                <a:latin typeface="Arial"/>
                <a:ea typeface="+mn-lt"/>
                <a:cs typeface="Arial"/>
              </a:rPr>
              <a:t>Регресионное</a:t>
            </a:r>
            <a:endParaRPr lang="ru-RU" sz="1000" dirty="0">
              <a:latin typeface="Arial"/>
              <a:ea typeface="+mn-lt"/>
              <a:cs typeface="Arial"/>
            </a:endParaRPr>
          </a:p>
          <a:p>
            <a:pPr marL="171450" indent="-171450">
              <a:buFont typeface="Arial"/>
              <a:buChar char="•"/>
            </a:pPr>
            <a:r>
              <a:rPr lang="ru-RU" sz="1000" dirty="0">
                <a:latin typeface="Arial"/>
                <a:ea typeface="+mn-lt"/>
                <a:cs typeface="Arial"/>
              </a:rPr>
              <a:t>Приемочное</a:t>
            </a:r>
            <a:endParaRPr lang="en-US" sz="1000" dirty="0">
              <a:latin typeface="Arial"/>
              <a:ea typeface="+mn-lt"/>
              <a:cs typeface="Arial"/>
            </a:endParaRPr>
          </a:p>
          <a:p>
            <a:pPr marL="171450" indent="-171450">
              <a:buFont typeface="Arial"/>
              <a:buChar char="•"/>
            </a:pPr>
            <a:r>
              <a:rPr lang="ru-RU" sz="1000" err="1">
                <a:latin typeface="Arial"/>
                <a:ea typeface="+mn-lt"/>
                <a:cs typeface="Arial"/>
              </a:rPr>
              <a:t>Смоук</a:t>
            </a:r>
            <a:endParaRPr lang="ru-RU" err="1"/>
          </a:p>
          <a:p>
            <a:pPr marL="171450" indent="-171450">
              <a:buFont typeface="Arial"/>
              <a:buChar char="•"/>
            </a:pPr>
            <a:r>
              <a:rPr lang="ru-RU" sz="1000" dirty="0">
                <a:latin typeface="Arial"/>
                <a:ea typeface="+mn-lt"/>
                <a:cs typeface="+mn-lt"/>
              </a:rPr>
              <a:t>UI/UX</a:t>
            </a:r>
          </a:p>
          <a:p>
            <a:r>
              <a:rPr lang="ru-RU" sz="1000" b="1" dirty="0">
                <a:latin typeface="Arial"/>
                <a:ea typeface="+mn-lt"/>
                <a:cs typeface="+mn-lt"/>
              </a:rPr>
              <a:t>Тестирование API:</a:t>
            </a:r>
          </a:p>
          <a:p>
            <a:pPr marL="171450" indent="-171450">
              <a:buFont typeface="Arial"/>
              <a:buChar char="•"/>
            </a:pPr>
            <a:r>
              <a:rPr lang="ru-RU" sz="1000" dirty="0" err="1">
                <a:latin typeface="Arial"/>
                <a:ea typeface="+mn-lt"/>
                <a:cs typeface="+mn-lt"/>
              </a:rPr>
              <a:t>Postman</a:t>
            </a:r>
            <a:endParaRPr lang="ru-RU" sz="1000">
              <a:latin typeface="Arial"/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r>
              <a:rPr lang="ru-RU" sz="1000" dirty="0" err="1">
                <a:latin typeface="Arial"/>
                <a:ea typeface="+mn-lt"/>
                <a:cs typeface="+mn-lt"/>
              </a:rPr>
              <a:t>Rest</a:t>
            </a:r>
            <a:r>
              <a:rPr lang="ru-RU" sz="1000" dirty="0">
                <a:latin typeface="Arial"/>
                <a:ea typeface="+mn-lt"/>
                <a:cs typeface="+mn-lt"/>
              </a:rPr>
              <a:t> API</a:t>
            </a:r>
          </a:p>
          <a:p>
            <a:pPr marL="171450" indent="-171450">
              <a:buFont typeface="Arial"/>
              <a:buChar char="•"/>
            </a:pPr>
            <a:r>
              <a:rPr lang="ru-RU" sz="1000" dirty="0">
                <a:latin typeface="Arial"/>
                <a:ea typeface="+mn-lt"/>
                <a:cs typeface="+mn-lt"/>
              </a:rPr>
              <a:t>JSON</a:t>
            </a:r>
          </a:p>
          <a:p>
            <a:pPr marL="171450" indent="-171450">
              <a:buFont typeface="Arial"/>
              <a:buChar char="•"/>
            </a:pPr>
            <a:r>
              <a:rPr lang="ru-RU" sz="1000">
                <a:latin typeface="Arial"/>
                <a:ea typeface="+mn-lt"/>
                <a:cs typeface="+mn-lt"/>
              </a:rPr>
              <a:t>HTML/CSS</a:t>
            </a:r>
          </a:p>
          <a:p>
            <a:r>
              <a:rPr lang="ru-RU" sz="1000" b="1" dirty="0">
                <a:latin typeface="Arial"/>
                <a:ea typeface="+mn-lt"/>
                <a:cs typeface="Arial"/>
              </a:rPr>
              <a:t>Базы данных:</a:t>
            </a:r>
          </a:p>
          <a:p>
            <a:pPr marL="171450" indent="-171450">
              <a:buFont typeface="Arial"/>
              <a:buChar char="•"/>
            </a:pPr>
            <a:r>
              <a:rPr lang="ru-RU" sz="1000" dirty="0">
                <a:latin typeface="Arial"/>
                <a:ea typeface="+mn-lt"/>
                <a:cs typeface="Arial"/>
              </a:rPr>
              <a:t>SQL</a:t>
            </a:r>
          </a:p>
          <a:p>
            <a:pPr marL="171450" indent="-171450">
              <a:buFont typeface="Arial"/>
              <a:buChar char="•"/>
            </a:pPr>
            <a:r>
              <a:rPr lang="ru-RU" sz="1000" dirty="0" err="1">
                <a:latin typeface="Arial"/>
                <a:ea typeface="+mn-lt"/>
                <a:cs typeface="Arial"/>
              </a:rPr>
              <a:t>Postgresql</a:t>
            </a:r>
            <a:endParaRPr lang="ru-RU" sz="1000" dirty="0">
              <a:latin typeface="Arial"/>
              <a:ea typeface="+mn-lt"/>
              <a:cs typeface="Arial"/>
            </a:endParaRPr>
          </a:p>
          <a:p>
            <a:r>
              <a:rPr lang="ru-RU" sz="1000" b="1">
                <a:latin typeface="Arial"/>
                <a:ea typeface="+mn-lt"/>
                <a:cs typeface="Arial"/>
              </a:rPr>
              <a:t>Инструменты:</a:t>
            </a:r>
          </a:p>
          <a:p>
            <a:pPr marL="171450" indent="-171450">
              <a:buFont typeface="Arial"/>
              <a:buChar char="•"/>
            </a:pPr>
            <a:r>
              <a:rPr lang="ru-RU" sz="1000" err="1">
                <a:latin typeface="Arial"/>
                <a:ea typeface="+mn-lt"/>
                <a:cs typeface="Arial"/>
              </a:rPr>
              <a:t>Miro</a:t>
            </a:r>
            <a:endParaRPr lang="ru-RU" sz="1000" dirty="0" err="1">
              <a:latin typeface="Arial"/>
              <a:ea typeface="+mn-lt"/>
              <a:cs typeface="Arial"/>
            </a:endParaRPr>
          </a:p>
          <a:p>
            <a:pPr marL="171450" indent="-171450">
              <a:buFont typeface="Arial"/>
              <a:buChar char="•"/>
            </a:pPr>
            <a:r>
              <a:rPr lang="ru-RU" sz="1000" err="1">
                <a:latin typeface="Arial"/>
                <a:ea typeface="+mn-lt"/>
                <a:cs typeface="Arial"/>
              </a:rPr>
              <a:t>Conflluence</a:t>
            </a:r>
            <a:endParaRPr lang="ru-RU" sz="1000" dirty="0" err="1">
              <a:latin typeface="Arial"/>
              <a:ea typeface="+mn-lt"/>
              <a:cs typeface="Arial"/>
            </a:endParaRPr>
          </a:p>
          <a:p>
            <a:pPr marL="171450" indent="-171450">
              <a:buFont typeface="Arial"/>
              <a:buChar char="•"/>
            </a:pPr>
            <a:r>
              <a:rPr lang="ru-RU" sz="1000" err="1">
                <a:latin typeface="Arial"/>
                <a:ea typeface="+mn-lt"/>
                <a:cs typeface="Arial"/>
              </a:rPr>
              <a:t>Sitechko</a:t>
            </a:r>
            <a:endParaRPr lang="ru-RU" sz="1000" dirty="0" err="1">
              <a:latin typeface="Arial"/>
              <a:ea typeface="+mn-lt"/>
              <a:cs typeface="Arial"/>
            </a:endParaRPr>
          </a:p>
          <a:p>
            <a:pPr marL="171450" indent="-171450">
              <a:buFont typeface="Arial"/>
              <a:buChar char="•"/>
            </a:pPr>
            <a:r>
              <a:rPr lang="ru-RU" sz="1000" dirty="0">
                <a:latin typeface="Arial"/>
                <a:ea typeface="+mn-lt"/>
                <a:cs typeface="Arial"/>
              </a:rPr>
              <a:t>Qase.io</a:t>
            </a:r>
          </a:p>
          <a:p>
            <a:pPr marL="171450" indent="-171450">
              <a:buFont typeface="Arial"/>
              <a:buChar char="•"/>
            </a:pPr>
            <a:r>
              <a:rPr lang="ru-RU" sz="1000" err="1">
                <a:latin typeface="Arial"/>
                <a:ea typeface="+mn-lt"/>
                <a:cs typeface="Arial"/>
              </a:rPr>
              <a:t>Jira</a:t>
            </a:r>
            <a:endParaRPr lang="ru-RU" sz="1000">
              <a:latin typeface="Arial"/>
              <a:ea typeface="+mn-lt"/>
              <a:cs typeface="Arial"/>
            </a:endParaRPr>
          </a:p>
          <a:p>
            <a:pPr marL="171450" indent="-171450">
              <a:buFont typeface="Arial"/>
              <a:buChar char="•"/>
            </a:pPr>
            <a:r>
              <a:rPr lang="ru-RU" sz="1000" dirty="0" err="1">
                <a:latin typeface="Arial"/>
                <a:ea typeface="+mn-lt"/>
                <a:cs typeface="Arial"/>
              </a:rPr>
              <a:t>VSCode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" name="Рукописный ввод 14">
                <a:extLst>
                  <a:ext uri="{FF2B5EF4-FFF2-40B4-BE49-F238E27FC236}">
                    <a16:creationId xmlns:a16="http://schemas.microsoft.com/office/drawing/2014/main" id="{53FF101B-810D-36F6-48B5-5B7DCCEEBA29}"/>
                  </a:ext>
                </a:extLst>
              </p14:cNvPr>
              <p14:cNvContentPartPr/>
              <p14:nvPr/>
            </p14:nvContentPartPr>
            <p14:xfrm rot="18900000">
              <a:off x="5021679" y="1536183"/>
              <a:ext cx="1373177" cy="1365239"/>
            </p14:xfrm>
          </p:contentPart>
        </mc:Choice>
        <mc:Fallback xmlns="">
          <p:pic>
            <p:nvPicPr>
              <p:cNvPr id="15" name="Рукописный ввод 14">
                <a:extLst>
                  <a:ext uri="{FF2B5EF4-FFF2-40B4-BE49-F238E27FC236}">
                    <a16:creationId xmlns:a16="http://schemas.microsoft.com/office/drawing/2014/main" id="{53FF101B-810D-36F6-48B5-5B7DCCEEBA2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18900000">
                <a:off x="5003682" y="1518186"/>
                <a:ext cx="1408811" cy="14008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18875D6C-CB5F-12B0-8785-18C95DA175E2}"/>
                  </a:ext>
                </a:extLst>
              </p14:cNvPr>
              <p14:cNvContentPartPr/>
              <p14:nvPr/>
            </p14:nvContentPartPr>
            <p14:xfrm rot="18900000">
              <a:off x="839693" y="672564"/>
              <a:ext cx="3087677" cy="3087063"/>
            </p14:xfrm>
          </p:contentPart>
        </mc:Choice>
        <mc:Fallback xmlns=""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18875D6C-CB5F-12B0-8785-18C95DA175E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 rot="18900000">
                <a:off x="821693" y="654564"/>
                <a:ext cx="3123317" cy="3122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" name="Рукописный ввод 16">
                <a:extLst>
                  <a:ext uri="{FF2B5EF4-FFF2-40B4-BE49-F238E27FC236}">
                    <a16:creationId xmlns:a16="http://schemas.microsoft.com/office/drawing/2014/main" id="{64BE5439-A9A9-552F-697B-9D55151266C5}"/>
                  </a:ext>
                </a:extLst>
              </p14:cNvPr>
              <p14:cNvContentPartPr/>
              <p14:nvPr/>
            </p14:nvContentPartPr>
            <p14:xfrm rot="18900000">
              <a:off x="839693" y="5618169"/>
              <a:ext cx="3087677" cy="3087063"/>
            </p14:xfrm>
          </p:contentPart>
        </mc:Choice>
        <mc:Fallback xmlns="">
          <p:pic>
            <p:nvPicPr>
              <p:cNvPr id="17" name="Рукописный ввод 16">
                <a:extLst>
                  <a:ext uri="{FF2B5EF4-FFF2-40B4-BE49-F238E27FC236}">
                    <a16:creationId xmlns:a16="http://schemas.microsoft.com/office/drawing/2014/main" id="{64BE5439-A9A9-552F-697B-9D55151266C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 rot="18900000">
                <a:off x="821693" y="5600169"/>
                <a:ext cx="3123317" cy="3122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4695EA3E-4C61-A348-96FA-0D33CFBE938C}"/>
                  </a:ext>
                </a:extLst>
              </p14:cNvPr>
              <p14:cNvContentPartPr/>
              <p14:nvPr/>
            </p14:nvContentPartPr>
            <p14:xfrm rot="18900000">
              <a:off x="839692" y="6779486"/>
              <a:ext cx="3087677" cy="3087063"/>
            </p14:xfrm>
          </p:contentPart>
        </mc:Choice>
        <mc:Fallback xmlns=""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4695EA3E-4C61-A348-96FA-0D33CFBE938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 rot="18900000">
                <a:off x="821692" y="6761486"/>
                <a:ext cx="3123317" cy="3122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93EB4B6A-8EC8-2B90-B62B-6F6D171A4117}"/>
                  </a:ext>
                </a:extLst>
              </p14:cNvPr>
              <p14:cNvContentPartPr/>
              <p14:nvPr/>
            </p14:nvContentPartPr>
            <p14:xfrm rot="18900000">
              <a:off x="5021678" y="5363501"/>
              <a:ext cx="1373177" cy="1365239"/>
            </p14:xfrm>
          </p:contentPart>
        </mc:Choice>
        <mc:Fallback xmlns=""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93EB4B6A-8EC8-2B90-B62B-6F6D171A411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18900000">
                <a:off x="5003681" y="5345504"/>
                <a:ext cx="1408811" cy="140087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Экран (4:3)</PresentationFormat>
  <Paragraphs>0</Paragraphs>
  <Slides>1</Slides>
  <Notes>0</Notes>
  <HiddenSlides>1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979</cp:revision>
  <dcterms:created xsi:type="dcterms:W3CDTF">2025-04-03T15:44:10Z</dcterms:created>
  <dcterms:modified xsi:type="dcterms:W3CDTF">2025-08-25T16:35:38Z</dcterms:modified>
</cp:coreProperties>
</file>