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8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1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5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5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1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4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9D1DE3-970B-448D-BB48-EF3E3C91537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0A340A-D990-44A0-B682-3AA2E5D2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2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0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项目概况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</a:t>
            </a:r>
            <a:r>
              <a:rPr lang="zh-CN" altLang="en-US" dirty="0" smtClean="0"/>
              <a:t>件清单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89709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088154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6698783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591160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121598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06770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中文名称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22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8000021-B1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5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8000022-B1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54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8000023-B1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8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8000025-B1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8000026-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日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OK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91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54604"/>
              </p:ext>
            </p:extLst>
          </p:nvPr>
        </p:nvGraphicFramePr>
        <p:xfrm>
          <a:off x="1133907" y="1199717"/>
          <a:ext cx="54054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17">
                  <a:extLst>
                    <a:ext uri="{9D8B030D-6E8A-4147-A177-3AD203B41FA5}">
                      <a16:colId xmlns:a16="http://schemas.microsoft.com/office/drawing/2014/main" val="4039672309"/>
                    </a:ext>
                  </a:extLst>
                </a:gridCol>
                <a:gridCol w="1590946">
                  <a:extLst>
                    <a:ext uri="{9D8B030D-6E8A-4147-A177-3AD203B41FA5}">
                      <a16:colId xmlns:a16="http://schemas.microsoft.com/office/drawing/2014/main" val="2076638060"/>
                    </a:ext>
                  </a:extLst>
                </a:gridCol>
                <a:gridCol w="2975274">
                  <a:extLst>
                    <a:ext uri="{9D8B030D-6E8A-4147-A177-3AD203B41FA5}">
                      <a16:colId xmlns:a16="http://schemas.microsoft.com/office/drawing/2014/main" val="397176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8000021-B1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r>
                        <a:rPr lang="en-US" altLang="zh-CN" dirty="0" smtClean="0"/>
                        <a:t>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1218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9942"/>
              </p:ext>
            </p:extLst>
          </p:nvPr>
        </p:nvGraphicFramePr>
        <p:xfrm>
          <a:off x="0" y="4414213"/>
          <a:ext cx="12192003" cy="115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3731597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329738"/>
                    </a:ext>
                  </a:extLst>
                </a:gridCol>
                <a:gridCol w="1477818">
                  <a:extLst>
                    <a:ext uri="{9D8B030D-6E8A-4147-A177-3AD203B41FA5}">
                      <a16:colId xmlns:a16="http://schemas.microsoft.com/office/drawing/2014/main" val="229513648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174443988"/>
                    </a:ext>
                  </a:extLst>
                </a:gridCol>
                <a:gridCol w="2364509">
                  <a:extLst>
                    <a:ext uri="{9D8B030D-6E8A-4147-A177-3AD203B41FA5}">
                      <a16:colId xmlns:a16="http://schemas.microsoft.com/office/drawing/2014/main" val="2338920648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558508161"/>
                    </a:ext>
                  </a:extLst>
                </a:gridCol>
                <a:gridCol w="1520924">
                  <a:extLst>
                    <a:ext uri="{9D8B030D-6E8A-4147-A177-3AD203B41FA5}">
                      <a16:colId xmlns:a16="http://schemas.microsoft.com/office/drawing/2014/main" val="1321983602"/>
                    </a:ext>
                  </a:extLst>
                </a:gridCol>
                <a:gridCol w="548022">
                  <a:extLst>
                    <a:ext uri="{9D8B030D-6E8A-4147-A177-3AD203B41FA5}">
                      <a16:colId xmlns:a16="http://schemas.microsoft.com/office/drawing/2014/main" val="3074397022"/>
                    </a:ext>
                  </a:extLst>
                </a:gridCol>
                <a:gridCol w="2161312">
                  <a:extLst>
                    <a:ext uri="{9D8B030D-6E8A-4147-A177-3AD203B41FA5}">
                      <a16:colId xmlns:a16="http://schemas.microsoft.com/office/drawing/2014/main" val="3211023047"/>
                    </a:ext>
                  </a:extLst>
                </a:gridCol>
              </a:tblGrid>
              <a:tr h="3332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序号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中文名称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代码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规格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材料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供应商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数量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备注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25299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77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209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0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332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118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宋体</vt:lpstr>
      <vt:lpstr>Calibri</vt:lpstr>
      <vt:lpstr>Calibri Light</vt:lpstr>
      <vt:lpstr>Retrospect</vt:lpstr>
      <vt:lpstr>项目标题</vt:lpstr>
      <vt:lpstr>项目概况</vt:lpstr>
      <vt:lpstr>零件清单</vt:lpstr>
      <vt:lpstr>PowerPoint Presentation</vt:lpstr>
    </vt:vector>
  </TitlesOfParts>
  <Company>Tristone Flowtech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项目标题</dc:title>
  <dc:creator>Yang, Charles</dc:creator>
  <cp:lastModifiedBy>Yang, Charles</cp:lastModifiedBy>
  <cp:revision>7</cp:revision>
  <dcterms:created xsi:type="dcterms:W3CDTF">2022-05-11T07:59:44Z</dcterms:created>
  <dcterms:modified xsi:type="dcterms:W3CDTF">2022-05-11T08:11:26Z</dcterms:modified>
</cp:coreProperties>
</file>