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D1D2-F3D8-498E-8D59-985FA334E7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50C0-8EB1-45B2-8C7D-2BF334B8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anarora/obesity-among-adults-by-country-19752016" TargetMode="External"/><Relationship Id="rId2" Type="http://schemas.openxmlformats.org/officeDocument/2006/relationships/hyperlink" Target="https://catalog.data.gov/dataset/?metadata_type=geospat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Ожирение в разных странах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и выявление проблемы </a:t>
            </a:r>
            <a:r>
              <a:rPr lang="ru-RU" dirty="0" smtClean="0"/>
              <a:t>ожирения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5600" y="5768507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Student: </a:t>
            </a:r>
            <a:r>
              <a:rPr lang="en-US" dirty="0" err="1" smtClean="0"/>
              <a:t>Rascu</a:t>
            </a:r>
            <a:r>
              <a:rPr lang="en-US" dirty="0" smtClean="0"/>
              <a:t> </a:t>
            </a:r>
            <a:r>
              <a:rPr lang="en-US" dirty="0" err="1" smtClean="0"/>
              <a:t>Serghei</a:t>
            </a:r>
            <a:endParaRPr lang="en-US" dirty="0" smtClean="0"/>
          </a:p>
          <a:p>
            <a:r>
              <a:rPr lang="en-US" dirty="0" err="1" smtClean="0"/>
              <a:t>Lect.univ</a:t>
            </a:r>
            <a:r>
              <a:rPr lang="en-US" dirty="0" smtClean="0"/>
              <a:t> V. </a:t>
            </a:r>
            <a:r>
              <a:rPr lang="en-US" dirty="0" err="1" smtClean="0"/>
              <a:t>Munteanu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времени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36" y="1930834"/>
            <a:ext cx="6650182" cy="4061326"/>
          </a:xfrm>
        </p:spPr>
      </p:pic>
      <p:sp>
        <p:nvSpPr>
          <p:cNvPr id="5" name="TextBox 4"/>
          <p:cNvSpPr txBox="1"/>
          <p:nvPr/>
        </p:nvSpPr>
        <p:spPr>
          <a:xfrm>
            <a:off x="766618" y="2881745"/>
            <a:ext cx="4202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 графике времени мы можем наблюдать, как уровень ожирения в 13 странах все взрастает и возрастает, что может говорить о разных факторах, которых повлияли на это.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75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3" y="3122285"/>
            <a:ext cx="6077527" cy="371160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8" y="3728783"/>
            <a:ext cx="5175221" cy="2810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56509"/>
            <a:ext cx="463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R-</a:t>
            </a:r>
            <a:r>
              <a:rPr lang="ru-RU" dirty="0" err="1" smtClean="0"/>
              <a:t>squared</a:t>
            </a:r>
            <a:r>
              <a:rPr lang="ru-RU" dirty="0" smtClean="0"/>
              <a:t> (Коэффициент детерминации): Значение 0.1435 указывает на то, что модель объясняет 14.35% дисперсии в "</a:t>
            </a:r>
            <a:r>
              <a:rPr lang="ru-RU" dirty="0" err="1" smtClean="0"/>
              <a:t>Obesity</a:t>
            </a:r>
            <a:r>
              <a:rPr lang="ru-RU" dirty="0" smtClean="0"/>
              <a:t>". Таким образом, модель не очень хорошо соответствует данным.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5929" y="1995008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p-</a:t>
            </a:r>
            <a:r>
              <a:rPr lang="ru-RU" b="1" dirty="0" err="1"/>
              <a:t>value</a:t>
            </a:r>
            <a:r>
              <a:rPr lang="ru-RU" b="1" dirty="0"/>
              <a:t> (p-значение):</a:t>
            </a:r>
            <a:r>
              <a:rPr lang="ru-RU" dirty="0"/>
              <a:t> Очень маленькое p-значение (&lt; 2.2e-16) говорит о том, что связь между "</a:t>
            </a:r>
            <a:r>
              <a:rPr lang="ru-RU" dirty="0" err="1"/>
              <a:t>Year</a:t>
            </a:r>
            <a:r>
              <a:rPr lang="ru-RU" dirty="0"/>
              <a:t>" и "</a:t>
            </a:r>
            <a:r>
              <a:rPr lang="ru-RU" dirty="0" err="1"/>
              <a:t>Obesity</a:t>
            </a:r>
            <a:r>
              <a:rPr lang="ru-RU" dirty="0"/>
              <a:t>" статистически значима.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6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ходе нашей работы мы провели анализ данных об уровне ожирения в различных странах в период с 1975 по 2015 год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r>
              <a:rPr lang="ru-RU" sz="2000" dirty="0" smtClean="0"/>
              <a:t>Была использована линейная регрессия для изучения динамики уровня ожирения с течением времени. Полученные коэффициенты модели позволяют сделать вывод о том, что уровень ожирения имеет тенденцию к увеличению с течением времени.</a:t>
            </a:r>
          </a:p>
          <a:p>
            <a:pPr>
              <a:buFontTx/>
              <a:buChar char="-"/>
            </a:pPr>
            <a:r>
              <a:rPr lang="ru-RU" sz="2000" dirty="0" smtClean="0"/>
              <a:t>Было проведено сравнение уровня ожирения в различных странах, включая Японию, Австралию и другие. Это позволяет выявить различия и схожести в динамике этого явления.</a:t>
            </a:r>
          </a:p>
          <a:p>
            <a:pPr>
              <a:buFontTx/>
              <a:buChar char="-"/>
            </a:pPr>
            <a:r>
              <a:rPr lang="ru-RU" sz="2000" dirty="0" smtClean="0"/>
              <a:t>Были построены различные диаграммы, включая диаграммы рассеивания, временных рядов и другие. Эти визуализации помогают лучше понять структуру данных и выявить закономерности.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Проблема ожирения становится всё важнее и важнее с каждым днём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615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с</a:t>
            </a:r>
            <a:r>
              <a:rPr lang="en-US" dirty="0"/>
              <a:t> </a:t>
            </a:r>
            <a:r>
              <a:rPr lang="ru-RU" dirty="0" err="1"/>
              <a:t>геопространственными</a:t>
            </a:r>
            <a:r>
              <a:rPr lang="ru-RU" dirty="0"/>
              <a:t> </a:t>
            </a:r>
            <a:r>
              <a:rPr lang="ru-RU" dirty="0" err="1"/>
              <a:t>датасетами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https://catalog.data.gov/dataset/?metadata_type=geospatial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датасет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https://www.kaggle.com/datasets/amanarora/obesity-among-adults-by-country-19752016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Использование зависимых и независимых переменных: </a:t>
            </a:r>
            <a:r>
              <a:rPr lang="en-US" dirty="0" smtClean="0"/>
              <a:t>Country</a:t>
            </a:r>
            <a:r>
              <a:rPr lang="ru-RU" dirty="0" smtClean="0"/>
              <a:t>, </a:t>
            </a:r>
            <a:r>
              <a:rPr lang="en-US" dirty="0" smtClean="0"/>
              <a:t>Year</a:t>
            </a:r>
            <a:r>
              <a:rPr lang="ru-RU" dirty="0" smtClean="0"/>
              <a:t>, </a:t>
            </a:r>
            <a:r>
              <a:rPr lang="en-US" dirty="0" smtClean="0"/>
              <a:t>Obesity(%), Sex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8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Современные исследования в области общественного здоровья и медицины в значительной степени зависят от анализа многомерных данных для выявления тенденций, факторов риска и возможных взаимосвязей. В данной работе обращаем внимание на</a:t>
            </a:r>
            <a:r>
              <a:rPr lang="en-US" dirty="0" smtClean="0"/>
              <a:t> dataset</a:t>
            </a:r>
            <a:r>
              <a:rPr lang="ru-RU" dirty="0" smtClean="0"/>
              <a:t>, содержащий информацию о распределении уровня ожирения в различных странах, а также год и пол граждан. Уровень ожирения стал одной из ключевых проблем общественного здоровья, требующей внимания и комплексного анализа.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рассмотрение разных факторов стран (образ жизни, экономика и т.д.)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сравнительная оценка ожирения в разных странах, их анализ и возможное предсказание возрастания или убывания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передача исходной информации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3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1945 (минимум и максимум)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1690688"/>
            <a:ext cx="6759718" cy="41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2015 (минимум и максимум)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7" y="1690688"/>
            <a:ext cx="6878923" cy="4201021"/>
          </a:xfrm>
        </p:spPr>
      </p:pic>
    </p:spTree>
    <p:extLst>
      <p:ext uri="{BB962C8B-B14F-4D97-AF65-F5344CB8AC3E}">
        <p14:creationId xmlns:p14="http://schemas.microsoft.com/office/powerpoint/2010/main" val="33149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1945-2015 (минимум и максимум)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Сравнение </a:t>
            </a:r>
            <a:r>
              <a:rPr lang="ru-RU" dirty="0"/>
              <a:t>уровня ожирения между Австралией и Японией за 1975 и 2015 годы на диаграммах может предоставить интересные наблюдения</a:t>
            </a:r>
            <a:r>
              <a:rPr lang="ru-RU" dirty="0" smtClean="0"/>
              <a:t>.</a:t>
            </a:r>
          </a:p>
          <a:p>
            <a:r>
              <a:rPr lang="ru-RU" dirty="0"/>
              <a:t>Динамика в течение 40 лет:</a:t>
            </a:r>
          </a:p>
          <a:p>
            <a:pPr lvl="1"/>
            <a:r>
              <a:rPr lang="ru-RU" dirty="0"/>
              <a:t>Если ожирение в Австралии и Японии возросло за период с 1975 по 2015 год, это может свидетельствовать о глобальных или местных изменениях в образе жизни и пищевых привычках.</a:t>
            </a:r>
          </a:p>
          <a:p>
            <a:r>
              <a:rPr lang="ru-RU" dirty="0" smtClean="0"/>
              <a:t>Различия </a:t>
            </a:r>
            <a:r>
              <a:rPr lang="ru-RU" dirty="0"/>
              <a:t>между странами:</a:t>
            </a:r>
          </a:p>
          <a:p>
            <a:pPr lvl="1"/>
            <a:r>
              <a:rPr lang="ru-RU" dirty="0"/>
              <a:t>Сравнение уровня ожирения в Австралии и Японии </a:t>
            </a:r>
            <a:r>
              <a:rPr lang="ru-RU" dirty="0" smtClean="0"/>
              <a:t>выявляет различия </a:t>
            </a:r>
            <a:r>
              <a:rPr lang="ru-RU" dirty="0"/>
              <a:t>в стиле жизни, диете и здравоохранении.</a:t>
            </a:r>
          </a:p>
          <a:p>
            <a:pPr lvl="1"/>
            <a:r>
              <a:rPr lang="ru-RU" dirty="0"/>
              <a:t>Если одна страна имеет более стабильные или более низкие уровни ожирения, это может быть связано с национальными программами здравоохранения или традиционными культурными особенностями.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6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ожирения среди полов 1975 - 2015 г. (диаграмма рассеивания)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2660563"/>
            <a:ext cx="5153890" cy="4070141"/>
          </a:xfrm>
        </p:spPr>
      </p:pic>
      <p:sp>
        <p:nvSpPr>
          <p:cNvPr id="5" name="TextBox 4"/>
          <p:cNvSpPr txBox="1"/>
          <p:nvPr/>
        </p:nvSpPr>
        <p:spPr>
          <a:xfrm>
            <a:off x="3425536" y="1649340"/>
            <a:ext cx="534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диаграмма рассеивания показывает уровень ожирения в 10 выбранных странах среди каждого пола исходя из </a:t>
            </a:r>
            <a:r>
              <a:rPr lang="ru-RU" dirty="0" err="1" smtClean="0"/>
              <a:t>датасета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43" y="2657162"/>
            <a:ext cx="5960657" cy="40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ожирения среди полов 1975 - 2015 г. (столбчатые диаграммы)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136"/>
            <a:ext cx="5865091" cy="358186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10" y="3276136"/>
            <a:ext cx="5865090" cy="35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5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Топ-6 стран по уровню ожирения 1975-2015 г.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6" y="3531699"/>
            <a:ext cx="5446621" cy="332630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79" y="3531699"/>
            <a:ext cx="5446621" cy="33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57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318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Ожирение в разных странах</vt:lpstr>
      <vt:lpstr>Введение</vt:lpstr>
      <vt:lpstr>Цели проекта</vt:lpstr>
      <vt:lpstr>Сравнение 1945 (минимум и максимум)</vt:lpstr>
      <vt:lpstr>Сравнение 2015 (минимум и максимум)</vt:lpstr>
      <vt:lpstr>Сравнение 1945-2015 (минимум и максимум)</vt:lpstr>
      <vt:lpstr>Оценка ожирения среди полов 1975 - 2015 г. (диаграмма рассеивания)</vt:lpstr>
      <vt:lpstr>Оценка ожирения среди полов 1975 - 2015 г. (столбчатые диаграммы)</vt:lpstr>
      <vt:lpstr>Топ-6 стран по уровню ожирения 1975-2015 г.</vt:lpstr>
      <vt:lpstr>График времени</vt:lpstr>
      <vt:lpstr>Линейная регрессия</vt:lpstr>
      <vt:lpstr>Вывод</vt:lpstr>
      <vt:lpstr>Описание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Ожирение в разных странах</dc:title>
  <dc:creator>Пользователь Windows</dc:creator>
  <cp:lastModifiedBy>Пользователь Windows</cp:lastModifiedBy>
  <cp:revision>5</cp:revision>
  <dcterms:created xsi:type="dcterms:W3CDTF">2023-12-19T03:30:29Z</dcterms:created>
  <dcterms:modified xsi:type="dcterms:W3CDTF">2023-12-19T04:17:07Z</dcterms:modified>
</cp:coreProperties>
</file>