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ii Limborskyi" userId="7cbf87d4fbfeaa79" providerId="LiveId" clId="{F195B2FB-020D-8442-8673-B0FB0203B86C}"/>
    <pc:docChg chg="undo custSel addSld delSld modSld">
      <pc:chgData name="Serhii Limborskyi" userId="7cbf87d4fbfeaa79" providerId="LiveId" clId="{F195B2FB-020D-8442-8673-B0FB0203B86C}" dt="2025-06-12T12:43:12.634" v="5" actId="20577"/>
      <pc:docMkLst>
        <pc:docMk/>
      </pc:docMkLst>
      <pc:sldChg chg="modSp">
        <pc:chgData name="Serhii Limborskyi" userId="7cbf87d4fbfeaa79" providerId="LiveId" clId="{F195B2FB-020D-8442-8673-B0FB0203B86C}" dt="2025-06-12T12:43:12.634" v="5" actId="20577"/>
        <pc:sldMkLst>
          <pc:docMk/>
          <pc:sldMk cId="3992537456" sldId="256"/>
        </pc:sldMkLst>
        <pc:spChg chg="mod">
          <ac:chgData name="Serhii Limborskyi" userId="7cbf87d4fbfeaa79" providerId="LiveId" clId="{F195B2FB-020D-8442-8673-B0FB0203B86C}" dt="2025-06-12T12:43:12.634" v="5" actId="20577"/>
          <ac:spMkLst>
            <pc:docMk/>
            <pc:sldMk cId="3992537456" sldId="256"/>
            <ac:spMk id="3" creationId="{CB8DC6CD-A3B0-ED39-70C6-5592E6EB7F18}"/>
          </ac:spMkLst>
        </pc:spChg>
      </pc:sldChg>
      <pc:sldChg chg="new del">
        <pc:chgData name="Serhii Limborskyi" userId="7cbf87d4fbfeaa79" providerId="LiveId" clId="{F195B2FB-020D-8442-8673-B0FB0203B86C}" dt="2025-06-12T12:43:11.004" v="4" actId="680"/>
        <pc:sldMkLst>
          <pc:docMk/>
          <pc:sldMk cId="1290119191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73A311-A71F-5B4B-82EE-9FD421EE6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26C0EF8-73D4-3EA4-96E9-AF248B5F9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B5E3B1-60EA-D428-2398-0CD30A3E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A9B8C37-33D7-E780-3AA3-A8EB3899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5030CF-B737-B941-F6B9-D144E0D2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977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11D978-7693-2D97-4C70-9E4F98E1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1974744-E0BE-674B-8F82-8FD50D92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8B5CF7-40C4-E1DA-CBA8-D3C379D9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E23082-D08B-90E2-7FC0-B1A6489E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87C201-A989-6039-0676-2190EEBF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807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9003ABC-177D-8BB0-A47F-A22B0C544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4C6293B-466B-3C0E-663B-6D3E96736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CE6563-DDD2-D1EA-B1C5-DB263672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8F3893-1BEA-ED3D-E2C9-111C4A2B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636F1A-B5AE-E266-8B40-C4F57FC6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06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C1C5FD-076E-5D7A-519D-784D61EA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7D81B8-611E-5F94-352A-039FCCF0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0C6744-70D0-4D63-09E0-CFC55A01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8F5A6B-0601-3E92-839B-95F39D89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5E4EBFB-68BA-3A5C-9DF0-F2317BAA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49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536352-C915-E378-D412-A40DE2B5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E353F4-5F54-764E-35DA-DDC55B60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119AA4-702B-136C-382C-083C7419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D83EF2-5587-259C-BA39-3C6A4646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782246-57A0-FD6E-F782-2A4E6329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231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6C567C-CF97-5CB0-BEDC-C1EE3315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E3BCDF-8069-B1C7-E7A1-D843B13A6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42123C-1C83-6B0A-5FF5-17D8EAA5C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C882774-DD69-EA6B-A186-95EFF702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C59512-B863-09F4-4910-F84912B2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1370F9-2B7A-FAC2-9C40-1DCC99C3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8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CCC3B-7A77-8E85-6594-5D291073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ADB4EC5-2A65-20CB-8A33-204631D3F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BB779C1-A1F5-1934-A103-90301E24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CD81D20-0BC8-3914-AA82-EE1DDAE80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474E3B0-1F0F-84DD-4C03-ED8726729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5D1574D-D4F1-8EF5-1950-C217CBCC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AF7215A-CB9C-29A1-660C-1C94E53F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7705598-51F1-8A61-912A-A511C2B3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469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F9DDE4-2B3E-0B5E-52EF-E9F2A49D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1670B4-B230-08AD-14FA-E70D3F17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DBFFDC8-6E9A-573B-593B-F7395D82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5AD802A-7B30-3E90-A414-132D4652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83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D2F0E98-2C01-3D31-E577-DB47280D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48BB338-22C9-5DCC-16E6-DB9B494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7F4612-9247-E089-2C4D-78B7AE90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38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6A06E9-CD7E-B6FB-AD8C-CF6170B7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8A7B3CE-5BB7-9E5B-2036-47C3296A2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EA5580-39B5-244A-E4FB-8FE3D2BEB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5DC2102-8FA9-65DC-E2A1-706D8CFD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B740DB1-F12F-964D-4825-CB718EA6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BCBC598-398C-BB19-B93F-CBFDA049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18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E3A7FF-8237-0F78-BA26-917907CA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5A543B3-04C4-ACFE-12C3-6F9EA487F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B7A6C-686B-DEDC-E54D-1AC79B6EF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8FE4E3-D2AB-985F-494D-9B2EBD8B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92DFE14-2E5E-986D-4A24-9E901B60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B05DE1F-A353-E326-6B7B-2D62472E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427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AB9B90-252A-32AC-F626-494BFBE7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1017C4-B2C9-E129-4448-AC15100B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802591-3729-64E9-14E0-0154ADD7B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D7D58-D963-6B4D-B87A-4B6AE78CB96C}" type="datetimeFigureOut">
              <a:rPr lang="pl-PL" smtClean="0"/>
              <a:t>15.06.2025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C6D033-C128-6F03-DFEF-CCD636A05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48FCFE7-7D45-6C0F-465C-46D73FE7B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7109F-D702-FA49-9C7D-C82AAD85C7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077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48E3B8-25E0-2A91-F562-6F7A880DB5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8DC6CD-A3B0-ED39-70C6-5592E6EB7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AgroProsper_Package</a:t>
            </a:r>
            <a:r>
              <a:rPr lang="pl-PL" dirty="0"/>
              <a:t>/│├── </a:t>
            </a:r>
            <a:r>
              <a:rPr lang="pl-PL" dirty="0" err="1"/>
              <a:t>index.html</a:t>
            </a:r>
            <a:r>
              <a:rPr lang="pl-PL" dirty="0"/>
              <a:t>├── </a:t>
            </a:r>
            <a:r>
              <a:rPr lang="pl-PL" dirty="0" err="1"/>
              <a:t>style.css</a:t>
            </a:r>
            <a:r>
              <a:rPr lang="pl-PL" dirty="0"/>
              <a:t>├── </a:t>
            </a:r>
            <a:r>
              <a:rPr lang="pl-PL" dirty="0" err="1"/>
              <a:t>README.txt</a:t>
            </a:r>
            <a:r>
              <a:rPr lang="pl-PL" dirty="0"/>
              <a:t>├── </a:t>
            </a:r>
            <a:r>
              <a:rPr lang="pl-PL" dirty="0" err="1"/>
              <a:t>AgroProsper_Presentation.pptx</a:t>
            </a:r>
            <a:r>
              <a:rPr lang="pl-PL" dirty="0"/>
              <a:t>  ← (</a:t>
            </a:r>
            <a:r>
              <a:rPr lang="az-Cyrl-AZ" dirty="0"/>
              <a:t>якщо потрібна презентація)└── </a:t>
            </a:r>
            <a:r>
              <a:rPr lang="pl-PL" dirty="0" err="1"/>
              <a:t>images</a:t>
            </a:r>
            <a:r>
              <a:rPr lang="pl-PL" dirty="0"/>
              <a:t>/    ├── </a:t>
            </a:r>
            <a:r>
              <a:rPr lang="pl-PL" dirty="0" err="1"/>
              <a:t>agroprosper_title.jpg</a:t>
            </a:r>
            <a:r>
              <a:rPr lang="pl-PL" dirty="0"/>
              <a:t>    ├── </a:t>
            </a:r>
            <a:r>
              <a:rPr lang="pl-PL" dirty="0" err="1"/>
              <a:t>smart_farm_infographic.jpg</a:t>
            </a:r>
            <a:r>
              <a:rPr lang="pl-PL" dirty="0"/>
              <a:t>    ├── </a:t>
            </a:r>
            <a:r>
              <a:rPr lang="pl-PL" dirty="0" err="1"/>
              <a:t>education_research.jpg</a:t>
            </a:r>
            <a:r>
              <a:rPr lang="pl-PL" dirty="0"/>
              <a:t>    └── </a:t>
            </a:r>
            <a:r>
              <a:rPr lang="pl-PL" dirty="0" err="1"/>
              <a:t>open_book_farm.jpg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253745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Serhii Limborskyi</dc:creator>
  <cp:lastModifiedBy>Serhii Limborskyi</cp:lastModifiedBy>
  <cp:revision>2</cp:revision>
  <dcterms:created xsi:type="dcterms:W3CDTF">2025-06-12T12:41:17Z</dcterms:created>
  <dcterms:modified xsi:type="dcterms:W3CDTF">2025-06-15T02:39:31Z</dcterms:modified>
</cp:coreProperties>
</file>