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ii Limborskyi" userId="7cbf87d4fbfeaa79" providerId="LiveId" clId="{9BC47700-3474-FB4C-8E11-B6466FC2EE5A}"/>
    <pc:docChg chg="custSel addSld modSld">
      <pc:chgData name="Serhii Limborskyi" userId="7cbf87d4fbfeaa79" providerId="LiveId" clId="{9BC47700-3474-FB4C-8E11-B6466FC2EE5A}" dt="2025-06-13T05:43:03.627" v="4" actId="27636"/>
      <pc:docMkLst>
        <pc:docMk/>
      </pc:docMkLst>
      <pc:sldChg chg="modSp">
        <pc:chgData name="Serhii Limborskyi" userId="7cbf87d4fbfeaa79" providerId="LiveId" clId="{9BC47700-3474-FB4C-8E11-B6466FC2EE5A}" dt="2025-06-12T12:51:36.821" v="1" actId="27636"/>
        <pc:sldMkLst>
          <pc:docMk/>
          <pc:sldMk cId="3028814516" sldId="256"/>
        </pc:sldMkLst>
        <pc:spChg chg="mod">
          <ac:chgData name="Serhii Limborskyi" userId="7cbf87d4fbfeaa79" providerId="LiveId" clId="{9BC47700-3474-FB4C-8E11-B6466FC2EE5A}" dt="2025-06-12T12:51:36.821" v="1" actId="27636"/>
          <ac:spMkLst>
            <pc:docMk/>
            <pc:sldMk cId="3028814516" sldId="256"/>
            <ac:spMk id="3" creationId="{712A0469-AB57-A1EA-7969-60E2262BFBB7}"/>
          </ac:spMkLst>
        </pc:spChg>
      </pc:sldChg>
      <pc:sldChg chg="modSp new">
        <pc:chgData name="Serhii Limborskyi" userId="7cbf87d4fbfeaa79" providerId="LiveId" clId="{9BC47700-3474-FB4C-8E11-B6466FC2EE5A}" dt="2025-06-13T05:43:03.627" v="4" actId="27636"/>
        <pc:sldMkLst>
          <pc:docMk/>
          <pc:sldMk cId="3589380557" sldId="257"/>
        </pc:sldMkLst>
        <pc:spChg chg="mod">
          <ac:chgData name="Serhii Limborskyi" userId="7cbf87d4fbfeaa79" providerId="LiveId" clId="{9BC47700-3474-FB4C-8E11-B6466FC2EE5A}" dt="2025-06-13T05:43:03.627" v="4" actId="27636"/>
          <ac:spMkLst>
            <pc:docMk/>
            <pc:sldMk cId="3589380557" sldId="257"/>
            <ac:spMk id="3" creationId="{98658A76-D8B0-C106-A834-CB85808588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18CE3D-CE90-C79D-24D1-9F09E12E4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0599E78-8EAA-0044-3416-8C45B294F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955C30E-768F-FD8D-0D5F-8381E01F8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D80141-2E15-ACA3-C0D3-FA8CF773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98E9E71-83E2-7D5C-440C-1FC4D344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618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909DDD-4E82-702B-A913-E65C3070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879A1AE-2216-40DD-503A-B39F4248A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E48ABD8-F728-6E34-1F84-9FEAD130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D3D1DC-9A80-7000-DB7E-C6B8FE5A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61E6FA-D873-5A17-28F3-1971A911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696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105A9AD-0CB6-CAD9-BA76-98489B2C9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2FDC67-5A8C-F38D-5061-064021E65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5AA9E66-BE51-3BD1-2204-8D205379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8DFEC5A-2026-945B-9E03-ECA96E12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B59D31-3A70-B990-3211-1C4A4700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63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3D7ED9-5078-81AA-21E4-BD29F81C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E6F682-0FA9-1D7E-51D6-F4F8D8CD1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C167490-57EC-769A-B4B9-69D7E973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01E3DE-ED32-7AA3-B65F-CC5AA71D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0B47A96-F15F-885E-19D0-A1FDEEEF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820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F047E9-3DC4-810B-E264-7F2D4860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D10A0E-AC19-A4C0-29E1-FC16C17BD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640C471-A914-7A5D-B13E-E6B7793A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EA3FFF3-3105-5FC9-09FE-12EDF562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682230-8EA5-1EA6-F7AB-D5D4CE5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936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D87FF8-2F70-7C4C-2262-5313C03D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AC500-31A7-AF0E-D974-8B16595C8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6579592-C490-7B3F-0633-D02C27ED6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DA94ACF-F59F-C65A-D852-1744685F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B651EE-BC40-4B62-80AC-0F8F8877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74290B-7D83-6699-306D-57DCD1A8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109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24411E-346F-4FD6-4CDB-354AC79D8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173E099-6AE3-9606-8C3A-780B7202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F9766DC-D481-AF40-8567-D92953F32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DA8D06D-D964-7F08-16CF-28C6E3FC4C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62AF514-2AB6-7D2B-397E-A7FA251C3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0ADF592-6782-0957-C95B-CAFCC7B7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D3DDCA1-DA69-ED84-9F04-5FCE6168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F41B616-54FF-5DA8-0472-D0A107B5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63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8FFEF1-8369-F612-92F8-5EBC4D98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5072642-1873-620F-0BB8-BB52AA31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02E7001-84CC-4981-E6B7-C4F05002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836178A-4A67-2414-D198-6F0B897FF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74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9886230-50FF-B3BF-EB39-9F27F87D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1974BBD-41F2-1FE5-3A7B-7DF4B250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8A79088-90AF-B02E-5DF0-BA6A2527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9377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3B4D5D-DBD1-A27D-4D1C-3F034D92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D818EE-56C2-4953-4C90-9014CB9A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769B038-3B29-3172-0F1C-C549EAF6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CA3778E-427F-5490-B86D-636DD704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04BF31F-C1D6-DD1A-F508-4DC8B76D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78A1D2-E483-ECA1-03B9-E654B946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657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3F072C-E087-BD1F-919B-CB240649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D31E437-E54A-DA67-0B5E-DBEA60E85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77AFDE7-478D-CED8-0249-671D88801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A93D8D6-297F-4126-10C6-9314BF8B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366E115-4C10-D4D6-CCC4-988C2028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8E9ED2B-A2B8-A2C3-32D4-3051F75E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2754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3371D3A-07FD-7348-9BC9-0027D9AE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22C24BA-B10D-9D01-E8D1-F5427B677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BC6AEE-B73C-2C1D-D39F-357F0EC1A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A8853-0FB9-F647-B1F8-9AC164B1A91E}" type="datetimeFigureOut">
              <a:rPr lang="pl-PL" smtClean="0"/>
              <a:t>13.06.2025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A80406C-76E4-8EF4-39B5-D302E5EF19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951201-1DE9-9D21-54AA-18DED2742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D19CC-C355-564F-8A77-13C1CBBB27F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44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448E5E-4548-96DC-95E6-46CEB07F2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12A0469-AB57-A1EA-7969-60E2262BF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az-Cyrl-AZ" dirty="0"/>
              <a:t>Проєкт: </a:t>
            </a:r>
            <a:r>
              <a:rPr lang="pl-PL" dirty="0" err="1"/>
              <a:t>AgroProsper_Package</a:t>
            </a:r>
            <a:r>
              <a:rPr lang="az-Cyrl-AZ" dirty="0"/>
              <a:t>Опис: Презентаційна вебсторінка бізнес-плану та візії проекту </a:t>
            </a:r>
            <a:r>
              <a:rPr lang="pl-PL" dirty="0"/>
              <a:t>AgroProsper1. </a:t>
            </a:r>
            <a:r>
              <a:rPr lang="az-Cyrl-AZ" dirty="0"/>
              <a:t>Завантажте всі файли в одну папку.2. Відкрийте </a:t>
            </a:r>
            <a:r>
              <a:rPr lang="pl-PL" dirty="0" err="1"/>
              <a:t>index.html</a:t>
            </a:r>
            <a:r>
              <a:rPr lang="pl-PL" dirty="0"/>
              <a:t> </a:t>
            </a:r>
            <a:r>
              <a:rPr lang="az-Cyrl-AZ" dirty="0"/>
              <a:t>у браузері для попереднього перегляду.3. Щоб опублікувати на сайті — завантажте на ваш хостинг.4. Якщо потрібно — відредагуйте назви зображень в </a:t>
            </a:r>
            <a:r>
              <a:rPr lang="pl-PL" dirty="0"/>
              <a:t>CSS/HTML </a:t>
            </a:r>
            <a:r>
              <a:rPr lang="az-Cyrl-AZ" dirty="0"/>
              <a:t>відповідно до ваших файлів.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2881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7E14FC-8925-8CA9-EA6E-BAB18F85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658A76-D8B0-C106-A834-CB858085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/>
              <a:t># 🌿 AgroProsper — </a:t>
            </a:r>
            <a:r>
              <a:rPr lang="az-Cyrl-AZ"/>
              <a:t>Інтелектуальна агроплатформа</a:t>
            </a:r>
            <a:r>
              <a:rPr lang="pl-PL"/>
              <a:t>AgroProsper — </a:t>
            </a:r>
            <a:r>
              <a:rPr lang="az-Cyrl-AZ"/>
              <a:t>це </a:t>
            </a:r>
            <a:r>
              <a:rPr lang="pl-PL"/>
              <a:t>AI-</a:t>
            </a:r>
            <a:r>
              <a:rPr lang="az-Cyrl-AZ"/>
              <a:t>агроплатформа нового покоління з автоматичним деплоєм, аналітикою, чатботом і хмарним сховищем.## </a:t>
            </a:r>
            <a:r>
              <a:rPr lang="pl-PL"/>
              <a:t>🔗 </a:t>
            </a:r>
            <a:r>
              <a:rPr lang="az-Cyrl-AZ"/>
              <a:t>Онлайн-версії- **</a:t>
            </a:r>
            <a:r>
              <a:rPr lang="pl-PL"/>
              <a:t>GitHub Pages**: [https://YOUR_USERNAME.github.io/AgroProsper/](https://YOUR_USERNAME.github.io/AgroProsper/)- **Netlify**: [https://agroprosper.netlify.app](https://agroprosper.netlify.app)- **Vercel**: [https://agroprosper.vercel.app](https://agroprosper.vercel.app)&gt; 🔄 </a:t>
            </a:r>
            <a:r>
              <a:rPr lang="az-Cyrl-AZ"/>
              <a:t>Автопублікація працює при кожному комміті в `</a:t>
            </a:r>
            <a:r>
              <a:rPr lang="pl-PL"/>
              <a:t>main` </a:t>
            </a:r>
            <a:r>
              <a:rPr lang="az-Cyrl-AZ"/>
              <a:t>через </a:t>
            </a:r>
            <a:r>
              <a:rPr lang="pl-PL"/>
              <a:t>GitHub Actions.## 🚀 </a:t>
            </a:r>
            <a:r>
              <a:rPr lang="az-Cyrl-AZ"/>
              <a:t>Швидкий старт```</a:t>
            </a:r>
            <a:r>
              <a:rPr lang="pl-PL"/>
              <a:t>bashgit clone https://github.com/YOUR_USERNAME/AgroProsper.gitcd AgroProspernpm installnpm start</a:t>
            </a:r>
          </a:p>
        </p:txBody>
      </p:sp>
    </p:spTree>
    <p:extLst>
      <p:ext uri="{BB962C8B-B14F-4D97-AF65-F5344CB8AC3E}">
        <p14:creationId xmlns:p14="http://schemas.microsoft.com/office/powerpoint/2010/main" val="35893805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Panoramiczny</PresentationFormat>
  <Slides>2</Slides>
  <Notes>0</Notes>
  <HiddenSlides>0</HiddenSlide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3" baseType="lpstr">
      <vt:lpstr>Motyw pakietu Office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Serhii Limborskyi</dc:creator>
  <cp:lastModifiedBy>Serhii Limborskyi</cp:lastModifiedBy>
  <cp:revision>2</cp:revision>
  <dcterms:created xsi:type="dcterms:W3CDTF">2025-06-12T12:51:01Z</dcterms:created>
  <dcterms:modified xsi:type="dcterms:W3CDTF">2025-06-13T05:43:10Z</dcterms:modified>
</cp:coreProperties>
</file>