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Limborskyi" userId="7cbf87d4fbfeaa79" providerId="LiveId" clId="{08F89790-64F7-3542-A2A4-4E21289584A9}"/>
    <pc:docChg chg="custSel addSld modSld">
      <pc:chgData name="Serhii Limborskyi" userId="7cbf87d4fbfeaa79" providerId="LiveId" clId="{08F89790-64F7-3542-A2A4-4E21289584A9}" dt="2025-06-13T05:44:49.521" v="4" actId="22"/>
      <pc:docMkLst>
        <pc:docMk/>
      </pc:docMkLst>
      <pc:sldChg chg="modSp">
        <pc:chgData name="Serhii Limborskyi" userId="7cbf87d4fbfeaa79" providerId="LiveId" clId="{08F89790-64F7-3542-A2A4-4E21289584A9}" dt="2025-06-12T21:59:49.988" v="1" actId="27636"/>
        <pc:sldMkLst>
          <pc:docMk/>
          <pc:sldMk cId="1333501349" sldId="256"/>
        </pc:sldMkLst>
        <pc:spChg chg="mod">
          <ac:chgData name="Serhii Limborskyi" userId="7cbf87d4fbfeaa79" providerId="LiveId" clId="{08F89790-64F7-3542-A2A4-4E21289584A9}" dt="2025-06-12T21:59:49.988" v="1" actId="27636"/>
          <ac:spMkLst>
            <pc:docMk/>
            <pc:sldMk cId="1333501349" sldId="256"/>
            <ac:spMk id="3" creationId="{23CF2451-EB75-0CCF-861A-07C01FF1272C}"/>
          </ac:spMkLst>
        </pc:spChg>
      </pc:sldChg>
      <pc:sldChg chg="modSp new">
        <pc:chgData name="Serhii Limborskyi" userId="7cbf87d4fbfeaa79" providerId="LiveId" clId="{08F89790-64F7-3542-A2A4-4E21289584A9}" dt="2025-06-13T05:44:49.521" v="4" actId="22"/>
        <pc:sldMkLst>
          <pc:docMk/>
          <pc:sldMk cId="1876593413" sldId="257"/>
        </pc:sldMkLst>
        <pc:spChg chg="mod">
          <ac:chgData name="Serhii Limborskyi" userId="7cbf87d4fbfeaa79" providerId="LiveId" clId="{08F89790-64F7-3542-A2A4-4E21289584A9}" dt="2025-06-13T05:44:49.521" v="4" actId="22"/>
          <ac:spMkLst>
            <pc:docMk/>
            <pc:sldMk cId="1876593413" sldId="257"/>
            <ac:spMk id="3" creationId="{A571F63F-7C19-1834-277B-94A9A41B11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003D61-2FF9-3E31-8F95-586CD2D5A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50BB4C-F358-A38A-A54B-803044AF4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188D95-66E4-AF3E-E963-BDF996EB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6924E7-6E47-29DF-B561-96610522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EC50F0-64A4-56E3-6984-1027BC66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471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BBA323-A23A-BD45-0DDA-F8682DF5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0865F4-25AD-A426-1948-A569BA5C7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585A67-ACEF-5725-F981-D61D7A06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6EA37D-8719-A3DE-1243-8F2DD72E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4E03C3-D764-D9D1-608E-10009D10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751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948FF31-5CC1-45D6-7E0E-9DE1FB897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1A82F68-9DFA-01F1-2E04-6FA6BDFE7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EE6C31-0EEE-ADCA-65D1-4BB8120E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408DC0-A2B4-3983-B8B6-C877C559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90317B-F681-4A8F-B15A-23A122D8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87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3AD879-0C6A-76FD-2F1E-1BDA416A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E1E8F7-B400-12E0-AABC-C7C810BD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B8AD5F-EB3F-043E-85B4-589751FB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30F06A-4989-9580-CFA9-C724F137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11BF6-4E3B-57BD-7E20-5DAC6252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47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24D9AA-DE5A-3F7D-2485-B0C9B299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4AD873-B2AC-97CE-495F-38A05E78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5A8C8D-3BEF-EE53-1B02-69C1CBF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0F0932-C84F-73C9-A6E9-B3AAC690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F09BA0-9053-C5B1-CA92-F0769898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49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C83F2D-F68B-17FC-B0F2-703A666F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9A5A24-E7FC-49C3-DC2D-A09C775FF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E7D844-9841-FCAB-F348-712A303E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04B072-B1DE-4B4E-1ED5-7B972D95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5A7B1D4-1720-358A-F1EA-D124164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86B2AB-5B2B-8164-69B5-3E9941E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757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9312C-0704-BD88-6A82-2EA2F560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589ADA-FF6F-3933-4032-E1CCA1F2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EB56CC-8EDB-0499-0675-08E935D54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3FE290-42AB-9120-4B2D-8B61497D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1153FEF-EB13-C5AE-54FD-7E8F1D5D0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9A63CE9-854A-64FA-1531-D77008DC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111899F-7A49-6ACD-9172-41C596C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BECD3F-A0C1-B313-803A-88693E96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02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D15D4-ACAB-69C7-0B53-36D45372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5DF2029-5F87-B3E1-8385-FAB4355F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0E2EC25-3461-127B-74F0-14BEAE30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411A06-9067-9FCD-A11B-0E14CD70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4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FD8B912-B1F4-231B-8CA6-1C302E55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977FE7A-82E1-8A91-A1F1-8AC679C9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21CC429-D515-3C3D-8CC9-2DAC0C4D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5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53388B-F79B-5B34-D0D4-3EE2FE0B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E9A2F9-7138-1A51-28E9-F5892F7E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CBBCBE-1957-E344-28A3-50456842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72F21C-ECCF-8E0E-7920-1947BBB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1AB22D0-E05A-148F-4A43-F91ADCBB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4268CC-8A5C-A97B-AA13-9690453D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17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FADFF-6A9B-D639-B1E6-3DFAB8C25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5A7E1E8-D215-AFA9-7E8B-92A0661E9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60D2CA-5DC7-7D6F-33D8-2AFE7352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56487-593E-F24E-4B53-25D88351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60CE2AF-AF59-B8F7-F6B7-85F3C2B7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5C3C074-648A-CF3F-C13A-55BAB12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57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29A3D03-AE0E-333F-CDA1-A3641B1A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5DFF7B-D5D7-8025-3BDB-0A507ED1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3F957E-7196-83D5-70CD-1A8E6EAF4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82785-9C2A-CE4A-805F-00DD580B51B0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216C51-DAF4-7233-2C30-4E1B4F38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B400C1-F767-99FC-034F-1C3E492AF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43C18-A3C1-9A4A-B3CE-67A24E843D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1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015CD-3C32-FCE9-7ADA-8AC14276F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CF2451-EB75-0CCF-861A-07C01FF12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/>
              <a:t>version: '3.9'services:  web:    build: .    ports:      - "3000:3000"    volumes:      - .:/app    depends_on:      - bot  bot:    image: node:20    working_dir: /app/bot    volumes:      - .:/app    command: ["node", "productBot.js"]    depends_on:      - llm  llm:    image: ollama/ollama    ports:      - "11434:11434"    volumes:      - ollama-data:/root/.ollama    environment:      - OLLAMA_MODEL=llama3  db:    image: postgres:15    environment:      POSTGRES_USER: agro      POSTGRES_PASSWORD: securepass      POSTGRES_DB: agroprosper    volumes:      - pgdata:/var/lib/postgresql/data  storage:    image: minio/minio    command: server /data    ports:      - "9000:9000"    environment:      MINIO_ROOT_USER: admin      MINIO_ROOT_PASSWORD: admin123    volumes:      - minio-data:/datavolumes:  pgdata:  minio-data:  ollama-data:</a:t>
            </a:r>
          </a:p>
        </p:txBody>
      </p:sp>
    </p:spTree>
    <p:extLst>
      <p:ext uri="{BB962C8B-B14F-4D97-AF65-F5344CB8AC3E}">
        <p14:creationId xmlns:p14="http://schemas.microsoft.com/office/powerpoint/2010/main" val="133350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E70A66-D202-7E1E-B476-46852769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71F63F-7C19-1834-277B-94A9A41B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docker-compose up --build</a:t>
            </a:r>
          </a:p>
        </p:txBody>
      </p:sp>
    </p:spTree>
    <p:extLst>
      <p:ext uri="{BB962C8B-B14F-4D97-AF65-F5344CB8AC3E}">
        <p14:creationId xmlns:p14="http://schemas.microsoft.com/office/powerpoint/2010/main" val="187659341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Serhii Limborskyi</dc:creator>
  <cp:lastModifiedBy>Serhii Limborskyi</cp:lastModifiedBy>
  <cp:revision>2</cp:revision>
  <dcterms:created xsi:type="dcterms:W3CDTF">2025-06-12T21:59:42Z</dcterms:created>
  <dcterms:modified xsi:type="dcterms:W3CDTF">2025-06-13T05:44:59Z</dcterms:modified>
</cp:coreProperties>
</file>