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ii Limborskyi" userId="7cbf87d4fbfeaa79" providerId="LiveId" clId="{0D04E4DA-1979-A347-BC28-76E426A37C03}"/>
    <pc:docChg chg="custSel modSld">
      <pc:chgData name="Serhii Limborskyi" userId="7cbf87d4fbfeaa79" providerId="LiveId" clId="{0D04E4DA-1979-A347-BC28-76E426A37C03}" dt="2025-06-14T13:27:08.554" v="1" actId="27636"/>
      <pc:docMkLst>
        <pc:docMk/>
      </pc:docMkLst>
      <pc:sldChg chg="modSp">
        <pc:chgData name="Serhii Limborskyi" userId="7cbf87d4fbfeaa79" providerId="LiveId" clId="{0D04E4DA-1979-A347-BC28-76E426A37C03}" dt="2025-06-14T13:27:08.554" v="1" actId="27636"/>
        <pc:sldMkLst>
          <pc:docMk/>
          <pc:sldMk cId="3525829871" sldId="256"/>
        </pc:sldMkLst>
        <pc:spChg chg="mod">
          <ac:chgData name="Serhii Limborskyi" userId="7cbf87d4fbfeaa79" providerId="LiveId" clId="{0D04E4DA-1979-A347-BC28-76E426A37C03}" dt="2025-06-14T13:27:08.554" v="1" actId="27636"/>
          <ac:spMkLst>
            <pc:docMk/>
            <pc:sldMk cId="3525829871" sldId="256"/>
            <ac:spMk id="3" creationId="{75C37AFE-8F1F-4242-FCF5-9876052B69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F77FC-C74A-5B26-A3ED-25A897380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D23F6AA-3CEB-0E1C-F8ED-DC588F255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32D324-35A0-23AD-41F2-5BD077AA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F65F-EE6F-DC45-BD62-30416999BA2B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98449F1-82FE-480E-423E-A2C4848C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DB7E8F-960C-9487-3EAA-20140B5E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DE7-3875-AB42-BA18-EB9A49A95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10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600B2B-AF3B-B76A-D1C6-E63FAB48C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24B49D5-32FB-5CBC-C826-3A9488FD1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346188-CCC8-C319-D532-4888A42B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F65F-EE6F-DC45-BD62-30416999BA2B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126697C-41C0-055D-B357-D35AD5F8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12B6E1-4E92-6C90-CAAB-6F95DF20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DE7-3875-AB42-BA18-EB9A49A95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614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CDFB940-32D2-1725-EFE1-7815C8083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39BCDBB-9ABD-C1F3-1CB8-0C7F47BA6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83508B-B07E-C865-E467-0FDC51F8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F65F-EE6F-DC45-BD62-30416999BA2B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D24CAE-64A2-E714-9ABB-A1B46DB3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35EDA1-8FCD-FD17-3196-D3DBB698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DE7-3875-AB42-BA18-EB9A49A95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30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608E2F-FCC6-4B96-6312-F88B5375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0D72E8-4E10-CAC4-CBCC-2EA9B508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A5C9D9-3531-6B5D-54EB-2824A384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F65F-EE6F-DC45-BD62-30416999BA2B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098335-60CF-3364-2DF0-1538F8CB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27366C-22E7-EEBE-C245-C7AC4634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DE7-3875-AB42-BA18-EB9A49A95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65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F0E291-F660-DE66-4C93-AFAF6188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8DC0200-0530-C488-99CE-FD37F9975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0CEE31-1805-9CFA-E465-CA8264B2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F65F-EE6F-DC45-BD62-30416999BA2B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65C6103-3EF8-4BFF-D396-03A49A7A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810805-2A51-FCE5-9A04-EA4B01B9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DE7-3875-AB42-BA18-EB9A49A95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18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B2709C-DF79-73EF-44F8-3D0B08F7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F089B2-791C-7535-DA9D-0F526D575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4A8917-C287-14C3-2CCE-C33623A4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D4DF8C9-EEA4-9A9D-564F-FF52D4D2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F65F-EE6F-DC45-BD62-30416999BA2B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02D876-DE4D-D18A-9652-4F2662B5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B6FAC0B-7C61-2462-19D0-C319D96B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DE7-3875-AB42-BA18-EB9A49A95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401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FFA424-F2D7-8866-9767-6575BAA1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127A325-201F-4D77-B70C-F5544BF5E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675F963-02FD-B78A-C3BF-DA7EAF34A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C760826-DE97-63DC-D4BB-A2325046B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4364F7A-FA77-06A1-B1C9-49986D1ED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7539D8-5B5F-2539-460F-F3D78ADE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F65F-EE6F-DC45-BD62-30416999BA2B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E6A54EF-457A-AA95-A583-61F30BEE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F2D419C-1595-7993-FA46-7E47AC88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DE7-3875-AB42-BA18-EB9A49A95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07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02416F-8F78-BE6E-E4BE-2E091829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02BC764-11BF-01B8-A468-5DE569B4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F65F-EE6F-DC45-BD62-30416999BA2B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B639F24-FA4C-29A4-76A6-C51E4975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78E0220-98FE-48F2-AB4C-0E1E1729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DE7-3875-AB42-BA18-EB9A49A95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151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6C625A4-8008-1B10-A7B9-D8C467AE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F65F-EE6F-DC45-BD62-30416999BA2B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30292AE-A194-69A5-A86E-5EEBEC92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BE17204-2785-F717-4EFB-D278D8E5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DE7-3875-AB42-BA18-EB9A49A95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283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8293D-7796-DB13-D4BD-4DF9D32A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31D3C9-743A-E51E-C766-90B8AF4FF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90CEFB1-6F24-E4AF-2A04-30EE46450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463157F-B074-1262-590D-60CF5500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F65F-EE6F-DC45-BD62-30416999BA2B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851457E-66D5-78CB-4146-5A7234D8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7D71BB-C57C-3B0E-6E1F-E1DF2549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DE7-3875-AB42-BA18-EB9A49A95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711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6276BF-CBD5-6BC6-5A1B-AF95AFD2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25CF5D8-569A-F73E-D48F-100A805B9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BA2A416-CC5D-9B02-D66C-50E881D8F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C91760-3FB6-F1F8-D1BA-392F89B2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F65F-EE6F-DC45-BD62-30416999BA2B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D100D4-A4C2-7EB1-8E13-E0996CDB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4CD7FC-3932-E63A-F586-D47F1096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BDE7-3875-AB42-BA18-EB9A49A95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29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73614B9-2DB0-AE56-087B-BEABACB3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4B073C-5242-E903-F2DA-551CF784A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6FBB53-3836-F7C8-B44F-11FA87774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9F65F-EE6F-DC45-BD62-30416999BA2B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BDAED7-C44A-6956-DF94-9E817CBF1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0043C4-0272-A1F7-12EB-21CFDB73E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8BDE7-3875-AB42-BA18-EB9A49A9561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6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5C6DE4-EC26-60B0-5BEC-EE501CA1C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5C37AFE-8F1F-4242-FCF5-9876052B6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/>
              <a:t>&lt;!DOCTYPE html&gt;&lt;html lang="uk"&gt;&lt;head&gt;    &lt;meta charset="UTF-8"&gt;    &lt;meta name="viewport" content="width=device-width, initial-scale=1.0"&gt;    &lt;title&gt;AgroProsper - </a:t>
            </a:r>
            <a:r>
              <a:rPr lang="az-Cyrl-AZ"/>
              <a:t>Сучасне фермерство&lt;/</a:t>
            </a:r>
            <a:r>
              <a:rPr lang="pl-PL"/>
              <a:t>title&gt;    &lt;link rel="stylesheet" href="style.css"&gt;&lt;/head&gt;&lt;body&gt;    &lt;!-- </a:t>
            </a:r>
            <a:r>
              <a:rPr lang="az-Cyrl-AZ"/>
              <a:t>Логотип --&gt;    &lt;</a:t>
            </a:r>
            <a:r>
              <a:rPr lang="pl-PL"/>
              <a:t>div class="logo"&gt;        &lt;img src="images/logo.png" alt="AgroProsper"&gt;    &lt;/div&gt;    &lt;!-- </a:t>
            </a:r>
            <a:r>
              <a:rPr lang="az-Cyrl-AZ"/>
              <a:t>Банер --&gt;    &lt;</a:t>
            </a:r>
            <a:r>
              <a:rPr lang="pl-PL"/>
              <a:t>div class="banner"&gt;        &lt;h1&gt;</a:t>
            </a:r>
            <a:r>
              <a:rPr lang="az-Cyrl-AZ"/>
              <a:t>Ласкаво просимо до </a:t>
            </a:r>
            <a:r>
              <a:rPr lang="pl-PL"/>
              <a:t>AgroProsper!&lt;/h1&gt;        &lt;p&gt;</a:t>
            </a:r>
            <a:r>
              <a:rPr lang="az-Cyrl-AZ"/>
              <a:t>Інноваційний аграрний проєкт для розвитку фермерства&lt;/</a:t>
            </a:r>
            <a:r>
              <a:rPr lang="pl-PL"/>
              <a:t>p&gt;    &lt;/div&gt;    &lt;!-- </a:t>
            </a:r>
            <a:r>
              <a:rPr lang="az-Cyrl-AZ"/>
              <a:t>Основний контент --&gt;    &lt;</a:t>
            </a:r>
            <a:r>
              <a:rPr lang="pl-PL"/>
              <a:t>div class="content"&gt;        &lt;h2&gt;</a:t>
            </a:r>
            <a:r>
              <a:rPr lang="az-Cyrl-AZ"/>
              <a:t>Про нас&lt;/</a:t>
            </a:r>
            <a:r>
              <a:rPr lang="pl-PL"/>
              <a:t>h2&gt;        &lt;p&gt;AgroProsper </a:t>
            </a:r>
            <a:r>
              <a:rPr lang="az-Cyrl-AZ"/>
              <a:t>допомагає фермерам впроваджувати сучасні технології та покращувати урожайність.&lt;/</a:t>
            </a:r>
            <a:r>
              <a:rPr lang="pl-PL"/>
              <a:t>p&gt;        &lt;!-- </a:t>
            </a:r>
            <a:r>
              <a:rPr lang="az-Cyrl-AZ"/>
              <a:t>Відео --&gt;        &lt;</a:t>
            </a:r>
            <a:r>
              <a:rPr lang="pl-PL"/>
              <a:t>h2&gt;</a:t>
            </a:r>
            <a:r>
              <a:rPr lang="az-Cyrl-AZ"/>
              <a:t>Дивіться наше відео&lt;/</a:t>
            </a:r>
            <a:r>
              <a:rPr lang="pl-PL"/>
              <a:t>h2&gt;        &lt;video width="600" controls&gt;            &lt;source src="video/promo.mp4" type="video/mp4"&gt;            </a:t>
            </a:r>
            <a:r>
              <a:rPr lang="az-Cyrl-AZ"/>
              <a:t>Ваш браузер не підтримує відео.        &lt;/</a:t>
            </a:r>
            <a:r>
              <a:rPr lang="pl-PL"/>
              <a:t>video&gt;    &lt;/div&gt;&lt;/body&gt;&lt;/html&gt;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2582987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1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Serhii Limborskyi</dc:creator>
  <cp:lastModifiedBy>Serhii Limborskyi</cp:lastModifiedBy>
  <cp:revision>1</cp:revision>
  <dcterms:created xsi:type="dcterms:W3CDTF">2025-06-14T13:26:58Z</dcterms:created>
  <dcterms:modified xsi:type="dcterms:W3CDTF">2025-06-14T13:27:16Z</dcterms:modified>
</cp:coreProperties>
</file>