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A0ECF-8632-8584-E1DA-7E51E58CF7B2}" v="10" dt="2025-06-15T04:22:08.1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hii Limborskyi" userId="7cbf87d4fbfeaa79" providerId="LiveId" clId="{EF2372FE-7E9C-8043-A522-9E42329F4CCB}"/>
    <pc:docChg chg="undo custSel addSld delSld modSld">
      <pc:chgData name="Serhii Limborskyi" userId="7cbf87d4fbfeaa79" providerId="LiveId" clId="{EF2372FE-7E9C-8043-A522-9E42329F4CCB}" dt="2025-06-14T13:30:17.182" v="9" actId="22"/>
      <pc:docMkLst>
        <pc:docMk/>
      </pc:docMkLst>
      <pc:sldChg chg="addSp delSp modSp">
        <pc:chgData name="Serhii Limborskyi" userId="7cbf87d4fbfeaa79" providerId="LiveId" clId="{EF2372FE-7E9C-8043-A522-9E42329F4CCB}" dt="2025-06-14T13:30:17.182" v="9" actId="22"/>
        <pc:sldMkLst>
          <pc:docMk/>
          <pc:sldMk cId="3900644588" sldId="256"/>
        </pc:sldMkLst>
        <pc:spChg chg="del mod">
          <ac:chgData name="Serhii Limborskyi" userId="7cbf87d4fbfeaa79" providerId="LiveId" clId="{EF2372FE-7E9C-8043-A522-9E42329F4CCB}" dt="2025-06-14T13:30:13.449" v="8" actId="21"/>
          <ac:spMkLst>
            <pc:docMk/>
            <pc:sldMk cId="3900644588" sldId="256"/>
            <ac:spMk id="3" creationId="{03D684EC-99D3-66A8-C8A6-BE7D64A1E52F}"/>
          </ac:spMkLst>
        </pc:spChg>
        <pc:spChg chg="add del mod">
          <ac:chgData name="Serhii Limborskyi" userId="7cbf87d4fbfeaa79" providerId="LiveId" clId="{EF2372FE-7E9C-8043-A522-9E42329F4CCB}" dt="2025-06-14T13:30:17.182" v="9" actId="22"/>
          <ac:spMkLst>
            <pc:docMk/>
            <pc:sldMk cId="3900644588" sldId="256"/>
            <ac:spMk id="5" creationId="{695DD6ED-1138-E741-E84B-1D6F1F11BE59}"/>
          </ac:spMkLst>
        </pc:spChg>
        <pc:spChg chg="add mod">
          <ac:chgData name="Serhii Limborskyi" userId="7cbf87d4fbfeaa79" providerId="LiveId" clId="{EF2372FE-7E9C-8043-A522-9E42329F4CCB}" dt="2025-06-14T13:30:17.182" v="9" actId="22"/>
          <ac:spMkLst>
            <pc:docMk/>
            <pc:sldMk cId="3900644588" sldId="256"/>
            <ac:spMk id="7" creationId="{2C008F70-028B-FF78-607F-77D142B044AE}"/>
          </ac:spMkLst>
        </pc:spChg>
      </pc:sldChg>
      <pc:sldChg chg="modSp new del">
        <pc:chgData name="Serhii Limborskyi" userId="7cbf87d4fbfeaa79" providerId="LiveId" clId="{EF2372FE-7E9C-8043-A522-9E42329F4CCB}" dt="2025-06-14T13:29:59.318" v="7" actId="680"/>
        <pc:sldMkLst>
          <pc:docMk/>
          <pc:sldMk cId="227216125" sldId="257"/>
        </pc:sldMkLst>
        <pc:spChg chg="mod">
          <ac:chgData name="Serhii Limborskyi" userId="7cbf87d4fbfeaa79" providerId="LiveId" clId="{EF2372FE-7E9C-8043-A522-9E42329F4CCB}" dt="2025-06-14T13:29:54.323" v="6" actId="22"/>
          <ac:spMkLst>
            <pc:docMk/>
            <pc:sldMk cId="227216125" sldId="257"/>
            <ac:spMk id="3" creationId="{5013F2A8-78A9-A15C-C6C7-A9A042367CF4}"/>
          </ac:spMkLst>
        </pc:spChg>
      </pc:sldChg>
    </pc:docChg>
  </pc:docChgLst>
  <pc:docChgLst>
    <pc:chgData name="Serhii Limborskyi" userId="7cbf87d4fbfeaa79" providerId="Windows Live" clId="Web-{2F4A0ECF-8632-8584-E1DA-7E51E58CF7B2}"/>
    <pc:docChg chg="modSld">
      <pc:chgData name="Serhii Limborskyi" userId="7cbf87d4fbfeaa79" providerId="Windows Live" clId="Web-{2F4A0ECF-8632-8584-E1DA-7E51E58CF7B2}" dt="2025-06-15T04:22:08.175" v="9" actId="14100"/>
      <pc:docMkLst>
        <pc:docMk/>
      </pc:docMkLst>
      <pc:sldChg chg="modSp">
        <pc:chgData name="Serhii Limborskyi" userId="7cbf87d4fbfeaa79" providerId="Windows Live" clId="Web-{2F4A0ECF-8632-8584-E1DA-7E51E58CF7B2}" dt="2025-06-15T04:22:08.175" v="9" actId="14100"/>
        <pc:sldMkLst>
          <pc:docMk/>
          <pc:sldMk cId="3900644588" sldId="256"/>
        </pc:sldMkLst>
        <pc:spChg chg="mod">
          <ac:chgData name="Serhii Limborskyi" userId="7cbf87d4fbfeaa79" providerId="Windows Live" clId="Web-{2F4A0ECF-8632-8584-E1DA-7E51E58CF7B2}" dt="2025-06-15T04:22:08.175" v="9" actId="14100"/>
          <ac:spMkLst>
            <pc:docMk/>
            <pc:sldMk cId="3900644588" sldId="256"/>
            <ac:spMk id="7" creationId="{2C008F70-028B-FF78-607F-77D142B044A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547CABD-521D-2828-C943-30EB629457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FA2C274-291C-D824-3ECE-86059DDED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53B4A54-4B4F-D130-A2AE-7659073C4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CB05-810E-F649-93BB-17F48B58BCF0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03462BFD-CF55-5E50-97E4-E275925D4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CA8F382-899D-AECD-B87A-F78978CC4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9296-9FDA-FB4D-AC8F-0C12B1C7F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6326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0893E1B-B33B-46CD-7B0B-C6CB0BB92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9DD60B2-577D-9E4B-119B-34CDD0E49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154697B8-03D6-B629-16F0-AA237D34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CB05-810E-F649-93BB-17F48B58BCF0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5B945D9-F069-228E-0D8E-0BC21D05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46359F4-B5D0-C072-8C8E-738AB3B80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9296-9FDA-FB4D-AC8F-0C12B1C7F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37929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CB4782CC-2106-AA82-3650-CA6A83E8D9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6098494-68AA-AAC5-A5AC-AC4D57153C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B16E245-DBAE-AF41-B8AC-E381F5615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CB05-810E-F649-93BB-17F48B58BCF0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521F1E05-85B7-5AD0-FE4B-E4229844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D9D3522-6508-5052-4928-CF8D3D698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9296-9FDA-FB4D-AC8F-0C12B1C7F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100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F88ABE7-30CA-528A-889F-7E0B8CAD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78E33C-CDCE-D850-50D9-1984A69A5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948C307-B064-00D9-0F86-8F842EC2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CB05-810E-F649-93BB-17F48B58BCF0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46AFDF98-02EF-0CC1-E24F-01F3E5BD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5C8DECA-BD5E-567A-66B7-E6B4C6EEC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9296-9FDA-FB4D-AC8F-0C12B1C7F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9511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324CF30-0B4F-59CB-5210-19E2FC222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C0655F8-C7B9-202D-B837-C630928B7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C6A6FC4-2BCC-3B86-ABBF-AEF3D25D6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CB05-810E-F649-93BB-17F48B58BCF0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6AC7E533-AD1E-3CA8-91D1-C35767BCC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66DD5481-0732-3D46-E76B-0CD07952B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9296-9FDA-FB4D-AC8F-0C12B1C7F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92185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39CBCF5-2806-A599-6700-BD169099D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18B6DCD-DC84-E32D-4553-54CA674902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F2B7076-AE56-D287-96E2-885644581C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67E87D7-0B4B-9521-DFAE-C7FDFE58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CB05-810E-F649-93BB-17F48B58BCF0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60E93FA4-AA62-BB80-85FB-69195062C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F79FC53-765E-43EE-663C-D1A6DD69E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9296-9FDA-FB4D-AC8F-0C12B1C7F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14736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4952EF-FC48-E9B1-B156-C57590CDD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2E94B0BF-DA19-77EC-D9BA-2F32B801E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ED97C38-B5ED-F7C3-9E4D-35C75D88F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58BA7D3-00BD-BBFC-268B-16972D378A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4C5F7F9E-656D-91B3-1A07-745401213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E0C243D9-6DB5-32B6-7F61-4D75AB2A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CB05-810E-F649-93BB-17F48B58BCF0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82EFD4CB-3F1B-B1ED-A5C3-ED7D56F80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1D7912E2-BC05-1F16-5882-A675588CF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9296-9FDA-FB4D-AC8F-0C12B1C7F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515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A007DE5-6AB8-7BB5-58DE-D079605B5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56BDE254-1D96-142D-B27E-FBC169FDC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CB05-810E-F649-93BB-17F48B58BCF0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F61A5728-266C-D609-A4B5-C73C1682B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B03C08AA-A050-1F80-78D7-1375E3060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9296-9FDA-FB4D-AC8F-0C12B1C7F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32859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FD1EA8EF-96D9-298A-312F-0BDDCCD51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CB05-810E-F649-93BB-17F48B58BCF0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D6A3B9BF-F046-B460-257C-1D4D13F18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E8B553B-ADCE-287E-AC95-921E8F543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9296-9FDA-FB4D-AC8F-0C12B1C7F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14600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2AC2C8D-635F-2C27-3E55-D0EE0E33C1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47CFCD4-55CD-01DC-D8C5-8D9D448AA4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EE6C990-B04C-3FAE-ECE9-7B9F3034FF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A0B6A854-159A-1F77-454D-77F00FAB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CB05-810E-F649-93BB-17F48B58BCF0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836D0910-2D3D-3421-A2DD-B96D535BF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8C8F1167-1AEF-ED86-14CE-59F9B056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9296-9FDA-FB4D-AC8F-0C12B1C7F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8343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8B16500-F9E1-C3D7-8ADD-C0CE47D15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EB985442-FEF3-B943-DD69-69E481DAB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A280130-31FA-2C4D-F126-0A8ACEA8BD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ADECA3C-EA78-F642-2FF3-366159263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2CB05-810E-F649-93BB-17F48B58BCF0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9F526FD-9604-0F01-2626-E248DD4C1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DD0927E7-B572-4A19-0241-9E3F9C970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E9296-9FDA-FB4D-AC8F-0C12B1C7F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03315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58E0967E-F3C1-E691-E38E-966B0D3ED1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451A1039-5FE9-0418-0604-F6CC7FCF68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6E14B9C5-AD94-C405-8DEF-97AF680A6A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A2CB05-810E-F649-93BB-17F48B58BCF0}" type="datetimeFigureOut">
              <a:rPr lang="pl-PL" smtClean="0"/>
              <a:t>14.06.2025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C594AC3-3EA9-3AEB-3A40-C3371B17B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DA75433-D52F-172E-0EBB-F82F376CFC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6E9296-9FDA-FB4D-AC8F-0C12B1C7FC6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6684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E469A65-378E-7832-18C8-D53A548509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Podtytuł 2">
            <a:extLst>
              <a:ext uri="{FF2B5EF4-FFF2-40B4-BE49-F238E27FC236}">
                <a16:creationId xmlns:a16="http://schemas.microsoft.com/office/drawing/2014/main" id="{2C008F70-028B-FF78-607F-77D142B044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22595" y="-2101794"/>
            <a:ext cx="11300604" cy="39130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l-PL" dirty="0"/>
              <a:t>body {  </a:t>
            </a:r>
            <a:r>
              <a:rPr lang="pl-PL" dirty="0" err="1"/>
              <a:t>margin</a:t>
            </a:r>
            <a:r>
              <a:rPr lang="pl-PL" dirty="0"/>
              <a:t>: 0;  </a:t>
            </a:r>
            <a:r>
              <a:rPr lang="pl-PL" dirty="0" err="1"/>
              <a:t>font</a:t>
            </a:r>
            <a:r>
              <a:rPr lang="pl-PL" dirty="0"/>
              <a:t>-family: 'Segoe UI', </a:t>
            </a:r>
            <a:r>
              <a:rPr lang="pl-PL" dirty="0" err="1"/>
              <a:t>sans-serif</a:t>
            </a:r>
            <a:r>
              <a:rPr lang="pl-PL" dirty="0"/>
              <a:t>;  </a:t>
            </a:r>
            <a:r>
              <a:rPr lang="pl-PL" dirty="0" err="1"/>
              <a:t>background-color</a:t>
            </a:r>
            <a:r>
              <a:rPr lang="pl-PL" dirty="0"/>
              <a:t>: #111;  </a:t>
            </a:r>
            <a:r>
              <a:rPr lang="pl-PL" dirty="0" err="1"/>
              <a:t>color</a:t>
            </a:r>
            <a:r>
              <a:rPr lang="pl-PL" dirty="0"/>
              <a:t>: </a:t>
            </a:r>
            <a:r>
              <a:rPr lang="pl-PL" dirty="0" err="1"/>
              <a:t>white</a:t>
            </a:r>
            <a:r>
              <a:rPr lang="pl-PL" dirty="0"/>
              <a:t>;}</a:t>
            </a:r>
            <a:r>
              <a:rPr lang="pl-PL" dirty="0" err="1"/>
              <a:t>header.hero-section</a:t>
            </a:r>
            <a:r>
              <a:rPr lang="pl-PL" dirty="0"/>
              <a:t> {  </a:t>
            </a:r>
            <a:r>
              <a:rPr lang="pl-PL" dirty="0" err="1"/>
              <a:t>background</a:t>
            </a:r>
            <a:r>
              <a:rPr lang="pl-PL" dirty="0"/>
              <a:t>-image: </a:t>
            </a:r>
            <a:r>
              <a:rPr lang="pl-PL" dirty="0" err="1"/>
              <a:t>url</a:t>
            </a:r>
            <a:r>
              <a:rPr lang="pl-PL" dirty="0"/>
              <a:t>('</a:t>
            </a:r>
            <a:r>
              <a:rPr lang="pl-PL" dirty="0" err="1"/>
              <a:t>images</a:t>
            </a:r>
            <a:r>
              <a:rPr lang="pl-PL" dirty="0"/>
              <a:t>/</a:t>
            </a:r>
            <a:r>
              <a:rPr lang="pl-PL" dirty="0" err="1"/>
              <a:t>agroprosper_title.jpg</a:t>
            </a:r>
            <a:r>
              <a:rPr lang="pl-PL" dirty="0"/>
              <a:t>');  </a:t>
            </a:r>
            <a:r>
              <a:rPr lang="pl-PL" dirty="0" err="1"/>
              <a:t>background-size</a:t>
            </a:r>
            <a:r>
              <a:rPr lang="pl-PL" dirty="0"/>
              <a:t>: </a:t>
            </a:r>
            <a:r>
              <a:rPr lang="pl-PL" dirty="0" err="1"/>
              <a:t>cover</a:t>
            </a:r>
            <a:r>
              <a:rPr lang="pl-PL" dirty="0"/>
              <a:t>;  </a:t>
            </a:r>
            <a:r>
              <a:rPr lang="pl-PL" dirty="0" err="1"/>
              <a:t>background-position</a:t>
            </a:r>
            <a:r>
              <a:rPr lang="pl-PL" dirty="0"/>
              <a:t>: </a:t>
            </a:r>
            <a:r>
              <a:rPr lang="pl-PL" dirty="0" err="1"/>
              <a:t>center</a:t>
            </a:r>
            <a:r>
              <a:rPr lang="pl-PL" dirty="0"/>
              <a:t>;  </a:t>
            </a:r>
            <a:r>
              <a:rPr lang="pl-PL" dirty="0" err="1"/>
              <a:t>text-align</a:t>
            </a:r>
            <a:r>
              <a:rPr lang="pl-PL" dirty="0"/>
              <a:t>: </a:t>
            </a:r>
            <a:r>
              <a:rPr lang="pl-PL" dirty="0" err="1"/>
              <a:t>center</a:t>
            </a:r>
            <a:r>
              <a:rPr lang="pl-PL" dirty="0"/>
              <a:t>;  </a:t>
            </a:r>
            <a:r>
              <a:rPr lang="pl-PL" dirty="0" err="1"/>
              <a:t>padding</a:t>
            </a:r>
            <a:r>
              <a:rPr lang="pl-PL" dirty="0"/>
              <a:t>: 100px 30px;}.hero-</a:t>
            </a:r>
            <a:r>
              <a:rPr lang="pl-PL" dirty="0" err="1"/>
              <a:t>section</a:t>
            </a:r>
            <a:r>
              <a:rPr lang="pl-PL" dirty="0"/>
              <a:t> h1 {  </a:t>
            </a:r>
            <a:r>
              <a:rPr lang="pl-PL" dirty="0" err="1"/>
              <a:t>font-size</a:t>
            </a:r>
            <a:r>
              <a:rPr lang="pl-PL" dirty="0"/>
              <a:t>: 3.5em;  </a:t>
            </a:r>
            <a:r>
              <a:rPr lang="pl-PL" dirty="0" err="1"/>
              <a:t>margin</a:t>
            </a:r>
            <a:r>
              <a:rPr lang="pl-PL" dirty="0"/>
              <a:t>: 0;}.hero-</a:t>
            </a:r>
            <a:r>
              <a:rPr lang="pl-PL" dirty="0" err="1"/>
              <a:t>section</a:t>
            </a:r>
            <a:r>
              <a:rPr lang="pl-PL" dirty="0"/>
              <a:t> p {  </a:t>
            </a:r>
            <a:r>
              <a:rPr lang="pl-PL" dirty="0" err="1"/>
              <a:t>font-size</a:t>
            </a:r>
            <a:r>
              <a:rPr lang="pl-PL" dirty="0"/>
              <a:t>: 1.4em;  </a:t>
            </a:r>
            <a:r>
              <a:rPr lang="pl-PL" dirty="0" err="1"/>
              <a:t>opacity</a:t>
            </a:r>
            <a:r>
              <a:rPr lang="pl-PL" dirty="0"/>
              <a:t>: 0.9;}.</a:t>
            </a:r>
            <a:r>
              <a:rPr lang="pl-PL" dirty="0" err="1"/>
              <a:t>slide</a:t>
            </a:r>
            <a:r>
              <a:rPr lang="pl-PL" dirty="0"/>
              <a:t> {  </a:t>
            </a:r>
            <a:r>
              <a:rPr lang="pl-PL" dirty="0" err="1"/>
              <a:t>padding</a:t>
            </a:r>
            <a:r>
              <a:rPr lang="pl-PL" dirty="0"/>
              <a:t>: 80px 40px;  </a:t>
            </a:r>
            <a:r>
              <a:rPr lang="pl-PL" dirty="0" err="1"/>
              <a:t>background-size</a:t>
            </a:r>
            <a:r>
              <a:rPr lang="pl-PL" dirty="0"/>
              <a:t>: </a:t>
            </a:r>
            <a:r>
              <a:rPr lang="pl-PL" dirty="0" err="1"/>
              <a:t>cover</a:t>
            </a:r>
            <a:r>
              <a:rPr lang="pl-PL" dirty="0"/>
              <a:t>;  </a:t>
            </a:r>
            <a:r>
              <a:rPr lang="pl-PL" dirty="0" err="1"/>
              <a:t>background-position</a:t>
            </a:r>
            <a:r>
              <a:rPr lang="pl-PL" dirty="0"/>
              <a:t>: </a:t>
            </a:r>
            <a:r>
              <a:rPr lang="pl-PL" dirty="0" err="1"/>
              <a:t>center</a:t>
            </a:r>
            <a:r>
              <a:rPr lang="pl-PL" dirty="0"/>
              <a:t>;  </a:t>
            </a:r>
            <a:r>
              <a:rPr lang="pl-PL" dirty="0" err="1"/>
              <a:t>text-shadow</a:t>
            </a:r>
            <a:r>
              <a:rPr lang="pl-PL" dirty="0"/>
              <a:t>: 0 0 6px #000;}.mission {  </a:t>
            </a:r>
            <a:r>
              <a:rPr lang="pl-PL" dirty="0" err="1"/>
              <a:t>background</a:t>
            </a:r>
            <a:r>
              <a:rPr lang="pl-PL" dirty="0"/>
              <a:t>-image: </a:t>
            </a:r>
            <a:r>
              <a:rPr lang="pl-PL" dirty="0" err="1"/>
              <a:t>url</a:t>
            </a:r>
            <a:r>
              <a:rPr lang="pl-PL" dirty="0"/>
              <a:t>('</a:t>
            </a:r>
            <a:r>
              <a:rPr lang="pl-PL" dirty="0" err="1"/>
              <a:t>images</a:t>
            </a:r>
            <a:r>
              <a:rPr lang="pl-PL" dirty="0"/>
              <a:t>/</a:t>
            </a:r>
            <a:r>
              <a:rPr lang="pl-PL" dirty="0" err="1"/>
              <a:t>open_book_farm.jpg</a:t>
            </a:r>
            <a:r>
              <a:rPr lang="pl-PL" dirty="0"/>
              <a:t>');}.</a:t>
            </a:r>
            <a:r>
              <a:rPr lang="pl-PL" dirty="0" err="1"/>
              <a:t>solutions</a:t>
            </a:r>
            <a:r>
              <a:rPr lang="pl-PL" dirty="0"/>
              <a:t> {  </a:t>
            </a:r>
            <a:r>
              <a:rPr lang="pl-PL" dirty="0" err="1"/>
              <a:t>background</a:t>
            </a:r>
            <a:r>
              <a:rPr lang="pl-PL" dirty="0"/>
              <a:t>-image: </a:t>
            </a:r>
            <a:r>
              <a:rPr lang="pl-PL" dirty="0" err="1"/>
              <a:t>url</a:t>
            </a:r>
            <a:r>
              <a:rPr lang="pl-PL" dirty="0"/>
              <a:t>('</a:t>
            </a:r>
            <a:r>
              <a:rPr lang="pl-PL" dirty="0" err="1"/>
              <a:t>images</a:t>
            </a:r>
            <a:r>
              <a:rPr lang="pl-PL" dirty="0"/>
              <a:t>/</a:t>
            </a:r>
            <a:r>
              <a:rPr lang="pl-PL" dirty="0" err="1"/>
              <a:t>smart_farm_infographic.jpg</a:t>
            </a:r>
            <a:r>
              <a:rPr lang="pl-PL" dirty="0"/>
              <a:t>');}.</a:t>
            </a:r>
            <a:r>
              <a:rPr lang="pl-PL" dirty="0" err="1"/>
              <a:t>education</a:t>
            </a:r>
            <a:r>
              <a:rPr lang="pl-PL" dirty="0"/>
              <a:t> {  </a:t>
            </a:r>
            <a:r>
              <a:rPr lang="pl-PL" dirty="0" err="1"/>
              <a:t>background</a:t>
            </a:r>
            <a:r>
              <a:rPr lang="pl-PL" dirty="0"/>
              <a:t>-image: </a:t>
            </a:r>
            <a:r>
              <a:rPr lang="pl-PL" dirty="0" err="1"/>
              <a:t>url</a:t>
            </a:r>
            <a:r>
              <a:rPr lang="pl-PL" dirty="0"/>
              <a:t>('</a:t>
            </a:r>
            <a:r>
              <a:rPr lang="pl-PL" dirty="0" err="1"/>
              <a:t>images</a:t>
            </a:r>
            <a:r>
              <a:rPr lang="pl-PL" dirty="0"/>
              <a:t>/</a:t>
            </a:r>
            <a:r>
              <a:rPr lang="pl-PL" dirty="0" err="1"/>
              <a:t>education_research.jpg</a:t>
            </a:r>
            <a:r>
              <a:rPr lang="pl-PL" dirty="0"/>
              <a:t>');}.</a:t>
            </a:r>
            <a:r>
              <a:rPr lang="pl-PL" dirty="0" err="1"/>
              <a:t>vision</a:t>
            </a:r>
            <a:r>
              <a:rPr lang="pl-PL" dirty="0"/>
              <a:t> {  </a:t>
            </a:r>
            <a:r>
              <a:rPr lang="pl-PL" dirty="0" err="1"/>
              <a:t>background</a:t>
            </a:r>
            <a:r>
              <a:rPr lang="pl-PL" dirty="0"/>
              <a:t>-image: </a:t>
            </a:r>
            <a:r>
              <a:rPr lang="pl-PL" dirty="0" err="1"/>
              <a:t>url</a:t>
            </a:r>
            <a:r>
              <a:rPr lang="pl-PL" dirty="0"/>
              <a:t>('</a:t>
            </a:r>
            <a:r>
              <a:rPr lang="pl-PL" dirty="0" err="1"/>
              <a:t>images</a:t>
            </a:r>
            <a:r>
              <a:rPr lang="pl-PL" dirty="0"/>
              <a:t>/</a:t>
            </a:r>
            <a:r>
              <a:rPr lang="pl-PL" dirty="0" err="1"/>
              <a:t>agroprosper_title.jpg</a:t>
            </a:r>
            <a:r>
              <a:rPr lang="pl-PL" dirty="0"/>
              <a:t>');}ul {  list-style: </a:t>
            </a:r>
            <a:r>
              <a:rPr lang="pl-PL" dirty="0" err="1"/>
              <a:t>none</a:t>
            </a:r>
            <a:r>
              <a:rPr lang="pl-PL" dirty="0"/>
              <a:t>;  </a:t>
            </a:r>
            <a:r>
              <a:rPr lang="pl-PL" dirty="0" err="1"/>
              <a:t>padding-left</a:t>
            </a:r>
            <a:r>
              <a:rPr lang="pl-PL" dirty="0"/>
              <a:t>: 0;}ul li::</a:t>
            </a:r>
            <a:r>
              <a:rPr lang="pl-PL" dirty="0" err="1"/>
              <a:t>before</a:t>
            </a:r>
            <a:r>
              <a:rPr lang="pl-PL" dirty="0"/>
              <a:t> {  </a:t>
            </a:r>
            <a:r>
              <a:rPr lang="pl-PL" dirty="0" err="1"/>
              <a:t>content</a:t>
            </a:r>
            <a:r>
              <a:rPr lang="pl-PL" dirty="0"/>
              <a:t>: "✔ ";  </a:t>
            </a:r>
            <a:r>
              <a:rPr lang="pl-PL" dirty="0" err="1"/>
              <a:t>margin-right</a:t>
            </a:r>
            <a:r>
              <a:rPr lang="pl-PL" dirty="0"/>
              <a:t>: 6px;  </a:t>
            </a:r>
            <a:r>
              <a:rPr lang="pl-PL" dirty="0" err="1"/>
              <a:t>color</a:t>
            </a:r>
            <a:r>
              <a:rPr lang="pl-PL" dirty="0"/>
              <a:t>: #99ff99;}</a:t>
            </a:r>
          </a:p>
        </p:txBody>
      </p:sp>
    </p:spTree>
    <p:extLst>
      <p:ext uri="{BB962C8B-B14F-4D97-AF65-F5344CB8AC3E}">
        <p14:creationId xmlns:p14="http://schemas.microsoft.com/office/powerpoint/2010/main" val="3900644588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Motyw pakietu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Serhii Limborskyi</dc:creator>
  <cp:lastModifiedBy>Serhii Limborskyi</cp:lastModifiedBy>
  <cp:revision>12</cp:revision>
  <dcterms:created xsi:type="dcterms:W3CDTF">2025-06-12T12:46:21Z</dcterms:created>
  <dcterms:modified xsi:type="dcterms:W3CDTF">2025-06-15T04:22:14Z</dcterms:modified>
</cp:coreProperties>
</file>