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BE67-7B21-48D4-AE52-7850632A642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DFDDD60-5400-4F89-8F57-95C3F04DD7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BE67-7B21-48D4-AE52-7850632A642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DFDDD60-5400-4F89-8F57-95C3F04DD7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0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BE67-7B21-48D4-AE52-7850632A642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DFDDD60-5400-4F89-8F57-95C3F04DD7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53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BE67-7B21-48D4-AE52-7850632A642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DFDDD60-5400-4F89-8F57-95C3F04DD703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6781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BE67-7B21-48D4-AE52-7850632A642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DFDDD60-5400-4F89-8F57-95C3F04DD7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67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BE67-7B21-48D4-AE52-7850632A642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DD60-5400-4F89-8F57-95C3F04DD7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68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BE67-7B21-48D4-AE52-7850632A642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DD60-5400-4F89-8F57-95C3F04DD7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0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BE67-7B21-48D4-AE52-7850632A642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DD60-5400-4F89-8F57-95C3F04DD7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54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17EBE67-7B21-48D4-AE52-7850632A642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DFDDD60-5400-4F89-8F57-95C3F04DD7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BE67-7B21-48D4-AE52-7850632A642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DD60-5400-4F89-8F57-95C3F04DD7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0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BE67-7B21-48D4-AE52-7850632A642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DFDDD60-5400-4F89-8F57-95C3F04DD7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2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BE67-7B21-48D4-AE52-7850632A642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DD60-5400-4F89-8F57-95C3F04DD7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3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BE67-7B21-48D4-AE52-7850632A642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DD60-5400-4F89-8F57-95C3F04DD7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7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BE67-7B21-48D4-AE52-7850632A642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DD60-5400-4F89-8F57-95C3F04DD7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4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BE67-7B21-48D4-AE52-7850632A642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DD60-5400-4F89-8F57-95C3F04DD7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9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BE67-7B21-48D4-AE52-7850632A642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DD60-5400-4F89-8F57-95C3F04DD7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0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BE67-7B21-48D4-AE52-7850632A642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DD60-5400-4F89-8F57-95C3F04DD7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9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BE67-7B21-48D4-AE52-7850632A642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DDD60-5400-4F89-8F57-95C3F04DD7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44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Only</a:t>
            </a:r>
            <a:r>
              <a:rPr lang="es-MX" dirty="0" smtClean="0"/>
              <a:t>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pair</a:t>
            </a:r>
            <a:r>
              <a:rPr lang="es-MX" dirty="0" smtClean="0"/>
              <a:t> </a:t>
            </a:r>
            <a:r>
              <a:rPr lang="es-MX" dirty="0" err="1" smtClean="0"/>
              <a:t>integrates</a:t>
            </a:r>
            <a:r>
              <a:rPr lang="es-MX" dirty="0" smtClean="0"/>
              <a:t> </a:t>
            </a:r>
            <a:r>
              <a:rPr lang="es-MX" dirty="0" err="1" smtClean="0"/>
              <a:t>code</a:t>
            </a:r>
            <a:r>
              <a:rPr lang="es-MX" dirty="0" smtClean="0"/>
              <a:t> at a time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Sergio Otero</a:t>
            </a:r>
          </a:p>
          <a:p>
            <a:r>
              <a:rPr lang="es-MX" dirty="0" smtClean="0"/>
              <a:t>David </a:t>
            </a:r>
            <a:r>
              <a:rPr lang="es-MX" dirty="0" err="1" smtClean="0"/>
              <a:t>Hernandez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3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 que consiste la practica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76099" y="2909367"/>
            <a:ext cx="6269119" cy="19806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800" dirty="0" smtClean="0"/>
              <a:t>Una persona programa</a:t>
            </a:r>
          </a:p>
          <a:p>
            <a:pPr algn="ctr"/>
            <a:endParaRPr lang="es-MX" sz="2800" dirty="0"/>
          </a:p>
          <a:p>
            <a:pPr marL="0" indent="0" algn="ctr">
              <a:buNone/>
            </a:pPr>
            <a:r>
              <a:rPr lang="es-MX" sz="2800" dirty="0" smtClean="0"/>
              <a:t>La otra persona esta atenta a errores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441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Otra forma en la que se maneja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81194" y="9866604"/>
            <a:ext cx="1079653" cy="18637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MX" dirty="0" smtClean="0"/>
              <a:t>Generar equipos grandes</a:t>
            </a:r>
            <a:endParaRPr lang="en-US" dirty="0"/>
          </a:p>
        </p:txBody>
      </p:sp>
      <p:pic>
        <p:nvPicPr>
          <p:cNvPr id="2050" name="Picture 2" descr="Trabajo en Equipo | Qué es, características, ventajas, importancia y má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698" y="2559172"/>
            <a:ext cx="4989694" cy="297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549582" y="3427012"/>
            <a:ext cx="35557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Creación de grandes </a:t>
            </a:r>
          </a:p>
          <a:p>
            <a:r>
              <a:rPr lang="es-MX" sz="2800" dirty="0" smtClean="0"/>
              <a:t>grupos de trabajo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52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Que problema soluciona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15076" y="3468599"/>
            <a:ext cx="2961375" cy="1333989"/>
          </a:xfrm>
        </p:spPr>
        <p:txBody>
          <a:bodyPr>
            <a:normAutofit fontScale="92500"/>
          </a:bodyPr>
          <a:lstStyle/>
          <a:p>
            <a:r>
              <a:rPr lang="es-MX" dirty="0" smtClean="0"/>
              <a:t>Errores de </a:t>
            </a:r>
            <a:r>
              <a:rPr lang="es-MX" dirty="0" err="1" smtClean="0"/>
              <a:t>sintazis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smtClean="0"/>
              <a:t>incoherencias</a:t>
            </a:r>
            <a:endParaRPr lang="en-US" dirty="0"/>
          </a:p>
        </p:txBody>
      </p:sp>
      <p:pic>
        <p:nvPicPr>
          <p:cNvPr id="3074" name="Picture 2" descr="Descubra Buscar errores y depurar código binario imágenes de stock en HD y  millones de otras fotos, ilustraciones y vectores en stock libres de  regalías en la colección de Shutterstock. Se agregan miles de imágenes  nuevas de alta calidad todos los día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1"/>
          <a:stretch/>
        </p:blipFill>
        <p:spPr bwMode="auto">
          <a:xfrm>
            <a:off x="553140" y="2476167"/>
            <a:ext cx="5715000" cy="375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89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61052" y="5069424"/>
            <a:ext cx="9613859" cy="453051"/>
          </a:xfrm>
        </p:spPr>
        <p:txBody>
          <a:bodyPr/>
          <a:lstStyle/>
          <a:p>
            <a:r>
              <a:rPr lang="es-MX" dirty="0" smtClean="0"/>
              <a:t>Ejemplo aplicado a POOB</a:t>
            </a:r>
            <a:endParaRPr lang="en-US" dirty="0"/>
          </a:p>
        </p:txBody>
      </p:sp>
      <p:pic>
        <p:nvPicPr>
          <p:cNvPr id="1026" name="Picture 2" descr="Programación Extrema y en parejas | Ingenieria del Software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58" b="2255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0468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16</TotalTime>
  <Words>55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Berlín</vt:lpstr>
      <vt:lpstr>Only one pair integrates code at a time</vt:lpstr>
      <vt:lpstr>En que consiste la practica</vt:lpstr>
      <vt:lpstr>Otra forma en la que se maneja</vt:lpstr>
      <vt:lpstr>Que problema soluciona</vt:lpstr>
      <vt:lpstr>Ejemplo aplicado a POOB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Only one pair integrates code at a time</dc:title>
  <dc:creator>User</dc:creator>
  <cp:lastModifiedBy>User</cp:lastModifiedBy>
  <cp:revision>3</cp:revision>
  <dcterms:created xsi:type="dcterms:W3CDTF">2021-10-01T05:39:49Z</dcterms:created>
  <dcterms:modified xsi:type="dcterms:W3CDTF">2021-10-01T05:56:18Z</dcterms:modified>
</cp:coreProperties>
</file>