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8" r:id="rId4"/>
    <p:sldId id="265" r:id="rId5"/>
    <p:sldId id="261" r:id="rId6"/>
    <p:sldId id="259" r:id="rId7"/>
    <p:sldId id="266" r:id="rId8"/>
    <p:sldId id="263" r:id="rId9"/>
    <p:sldId id="264" r:id="rId10"/>
    <p:sldId id="260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1D142B3-AE91-4F9E-8182-339A1FEC9CB0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7E9975D-F070-49ED-9207-35D71BE4A912}" type="slidenum">
              <a:rPr lang="en-US" smtClean="0"/>
              <a:t>‹Nº›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2239918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142B3-AE91-4F9E-8182-339A1FEC9CB0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9975D-F070-49ED-9207-35D71BE4A91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710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142B3-AE91-4F9E-8182-339A1FEC9CB0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9975D-F070-49ED-9207-35D71BE4A91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698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142B3-AE91-4F9E-8182-339A1FEC9CB0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9975D-F070-49ED-9207-35D71BE4A91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195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1D142B3-AE91-4F9E-8182-339A1FEC9CB0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7E9975D-F070-49ED-9207-35D71BE4A912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8922208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142B3-AE91-4F9E-8182-339A1FEC9CB0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9975D-F070-49ED-9207-35D71BE4A91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243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142B3-AE91-4F9E-8182-339A1FEC9CB0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9975D-F070-49ED-9207-35D71BE4A91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7933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142B3-AE91-4F9E-8182-339A1FEC9CB0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9975D-F070-49ED-9207-35D71BE4A91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113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142B3-AE91-4F9E-8182-339A1FEC9CB0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9975D-F070-49ED-9207-35D71BE4A91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335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1D142B3-AE91-4F9E-8182-339A1FEC9CB0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7E9975D-F070-49ED-9207-35D71BE4A912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349379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1D142B3-AE91-4F9E-8182-339A1FEC9CB0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7E9975D-F070-49ED-9207-35D71BE4A912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84794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E1D142B3-AE91-4F9E-8182-339A1FEC9CB0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7E9975D-F070-49ED-9207-35D71BE4A912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82911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Kotlin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Sergio Otero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351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0448" y="838863"/>
            <a:ext cx="5826088" cy="482435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071105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Quienes utilizan Kotlin para su entorno de desarrollo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Pinterest</a:t>
            </a:r>
          </a:p>
          <a:p>
            <a:r>
              <a:rPr lang="en-US" dirty="0"/>
              <a:t>Evernote</a:t>
            </a:r>
          </a:p>
          <a:p>
            <a:r>
              <a:rPr lang="en-US" dirty="0"/>
              <a:t>Uber</a:t>
            </a:r>
          </a:p>
          <a:p>
            <a:r>
              <a:rPr lang="en-US" dirty="0" err="1"/>
              <a:t>Corda</a:t>
            </a:r>
            <a:endParaRPr lang="en-US" dirty="0"/>
          </a:p>
          <a:p>
            <a:r>
              <a:rPr lang="en-US" dirty="0" err="1"/>
              <a:t>Gradle</a:t>
            </a:r>
            <a:endParaRPr lang="en-US" dirty="0"/>
          </a:p>
          <a:p>
            <a:r>
              <a:rPr lang="en-US" dirty="0"/>
              <a:t>Pivotal</a:t>
            </a:r>
          </a:p>
          <a:p>
            <a:r>
              <a:rPr lang="en-US" dirty="0"/>
              <a:t>Coursera</a:t>
            </a:r>
          </a:p>
          <a:p>
            <a:r>
              <a:rPr lang="en-US" dirty="0" err="1"/>
              <a:t>Atlassian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387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Que es </a:t>
            </a:r>
            <a:r>
              <a:rPr lang="es-MX" dirty="0"/>
              <a:t>K</a:t>
            </a:r>
            <a:r>
              <a:rPr lang="es-MX" dirty="0" smtClean="0"/>
              <a:t>otlin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s-MX" sz="3600" dirty="0" smtClean="0"/>
          </a:p>
          <a:p>
            <a:pPr marL="0" indent="0" algn="ctr">
              <a:buNone/>
            </a:pPr>
            <a:r>
              <a:rPr lang="es-MX" sz="3600" dirty="0" smtClean="0"/>
              <a:t>“</a:t>
            </a:r>
            <a:r>
              <a:rPr lang="en-US" sz="3600" dirty="0"/>
              <a:t>Modern, concise and safe programming </a:t>
            </a:r>
            <a:r>
              <a:rPr lang="en-US" sz="3600" dirty="0" smtClean="0"/>
              <a:t>language</a:t>
            </a:r>
            <a:r>
              <a:rPr lang="es-MX" sz="3600" dirty="0" smtClean="0"/>
              <a:t>”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14080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969812" y="1592414"/>
            <a:ext cx="6818244" cy="1485900"/>
          </a:xfrm>
        </p:spPr>
        <p:txBody>
          <a:bodyPr/>
          <a:lstStyle/>
          <a:p>
            <a:r>
              <a:rPr lang="en-US" b="1" dirty="0"/>
              <a:t>¿Kotlin </a:t>
            </a:r>
            <a:r>
              <a:rPr lang="en-US" b="1" dirty="0" err="1"/>
              <a:t>reemplazará</a:t>
            </a:r>
            <a:r>
              <a:rPr lang="en-US" b="1" dirty="0"/>
              <a:t> a Java?</a:t>
            </a:r>
            <a:br>
              <a:rPr lang="en-US" b="1" dirty="0"/>
            </a:br>
            <a:endParaRPr lang="en-US" dirty="0"/>
          </a:p>
        </p:txBody>
      </p:sp>
      <p:pic>
        <p:nvPicPr>
          <p:cNvPr id="2050" name="Picture 2" descr="Kotlin vs Java, diferencias y ventajas | OpenWebina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2021" y="2504657"/>
            <a:ext cx="6233825" cy="311691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1247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Aprender Android ¿Qué es mejor? Java vs Kotlin - Datanauta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6529" y="818943"/>
            <a:ext cx="9753600" cy="567690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1941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Ventajas de Kotlin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Interoperable</a:t>
            </a:r>
          </a:p>
          <a:p>
            <a:endParaRPr lang="es-MX" dirty="0"/>
          </a:p>
          <a:p>
            <a:r>
              <a:rPr lang="es-MX" dirty="0" smtClean="0"/>
              <a:t>Fácil curva de aprendizaje</a:t>
            </a:r>
          </a:p>
          <a:p>
            <a:endParaRPr lang="es-MX" dirty="0"/>
          </a:p>
          <a:p>
            <a:r>
              <a:rPr lang="es-MX" dirty="0" smtClean="0"/>
              <a:t>Elimina el código repetitivo</a:t>
            </a:r>
          </a:p>
          <a:p>
            <a:endParaRPr lang="es-MX" dirty="0"/>
          </a:p>
          <a:p>
            <a:r>
              <a:rPr lang="es-MX" dirty="0" smtClean="0"/>
              <a:t>Elimina las referencias nulas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b="8993"/>
          <a:stretch/>
        </p:blipFill>
        <p:spPr>
          <a:xfrm>
            <a:off x="5714987" y="1663420"/>
            <a:ext cx="6111139" cy="4583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253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Ventajas de Kotlin</a:t>
            </a:r>
            <a:endParaRPr lang="en-U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4022" y="4592519"/>
            <a:ext cx="7954485" cy="971686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1694023" y="1987034"/>
            <a:ext cx="611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Java</a:t>
            </a:r>
            <a:endParaRPr lang="en-US" dirty="0"/>
          </a:p>
        </p:txBody>
      </p:sp>
      <p:sp>
        <p:nvSpPr>
          <p:cNvPr id="7" name="CuadroTexto 6"/>
          <p:cNvSpPr txBox="1"/>
          <p:nvPr/>
        </p:nvSpPr>
        <p:spPr>
          <a:xfrm>
            <a:off x="1628300" y="4223187"/>
            <a:ext cx="742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Kotlin</a:t>
            </a:r>
            <a:endParaRPr lang="en-US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8300" y="2376448"/>
            <a:ext cx="8048625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0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Desventajas de Kotlin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Comunidad</a:t>
            </a:r>
            <a:r>
              <a:rPr lang="en-US" dirty="0"/>
              <a:t> de </a:t>
            </a:r>
            <a:r>
              <a:rPr lang="en-US" dirty="0" err="1"/>
              <a:t>soporte</a:t>
            </a:r>
            <a:r>
              <a:rPr lang="en-US" dirty="0"/>
              <a:t> </a:t>
            </a:r>
            <a:r>
              <a:rPr lang="en-US" dirty="0" err="1" smtClean="0"/>
              <a:t>pequeña</a:t>
            </a:r>
            <a:endParaRPr lang="en-US" dirty="0" smtClean="0"/>
          </a:p>
          <a:p>
            <a:endParaRPr lang="es-MX" dirty="0"/>
          </a:p>
          <a:p>
            <a:r>
              <a:rPr lang="en-US" dirty="0" err="1"/>
              <a:t>Legibilidad</a:t>
            </a:r>
            <a:r>
              <a:rPr lang="en-US" dirty="0"/>
              <a:t> </a:t>
            </a:r>
            <a:r>
              <a:rPr lang="en-US" dirty="0" err="1" smtClean="0"/>
              <a:t>inicial</a:t>
            </a:r>
            <a:endParaRPr lang="en-US" dirty="0" smtClean="0"/>
          </a:p>
          <a:p>
            <a:endParaRPr lang="es-MX" dirty="0"/>
          </a:p>
          <a:p>
            <a:r>
              <a:rPr lang="es-MX" dirty="0"/>
              <a:t>Tamaño extra de tiempo de ejecución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IDE para trabajar con </a:t>
            </a:r>
            <a:r>
              <a:rPr lang="es-MX" dirty="0" err="1" smtClean="0"/>
              <a:t>kotlin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908066"/>
          </a:xfrm>
        </p:spPr>
        <p:txBody>
          <a:bodyPr>
            <a:normAutofit/>
          </a:bodyPr>
          <a:lstStyle/>
          <a:p>
            <a:r>
              <a:rPr lang="en-US" dirty="0"/>
              <a:t>Atom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Eclipse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err="1"/>
              <a:t>SublimeText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Vim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IntelliJ IDEA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721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Ventajas de java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Permite crear sitios web dinámicos</a:t>
            </a:r>
          </a:p>
          <a:p>
            <a:endParaRPr lang="es-MX" dirty="0"/>
          </a:p>
          <a:p>
            <a:r>
              <a:rPr lang="en-US" dirty="0"/>
              <a:t>De </a:t>
            </a:r>
            <a:r>
              <a:rPr lang="en-US" dirty="0" err="1"/>
              <a:t>plataforma</a:t>
            </a:r>
            <a:r>
              <a:rPr lang="en-US" dirty="0"/>
              <a:t> </a:t>
            </a:r>
            <a:r>
              <a:rPr lang="en-US" dirty="0" err="1"/>
              <a:t>independiente</a:t>
            </a:r>
            <a:endParaRPr lang="es-MX" dirty="0" smtClean="0"/>
          </a:p>
          <a:p>
            <a:pPr marL="0" indent="0">
              <a:buNone/>
            </a:pPr>
            <a:endParaRPr lang="es-MX" dirty="0" smtClean="0"/>
          </a:p>
          <a:p>
            <a:r>
              <a:rPr lang="es-MX" dirty="0" smtClean="0"/>
              <a:t>Sin java no existiría Kotlin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332681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TM10001105[[fn=Recorte]]</Template>
  <TotalTime>229</TotalTime>
  <Words>100</Words>
  <Application>Microsoft Office PowerPoint</Application>
  <PresentationFormat>Panorámica</PresentationFormat>
  <Paragraphs>48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3" baseType="lpstr">
      <vt:lpstr>Franklin Gothic Book</vt:lpstr>
      <vt:lpstr>Crop</vt:lpstr>
      <vt:lpstr>Kotlin</vt:lpstr>
      <vt:lpstr>Que es Kotlin</vt:lpstr>
      <vt:lpstr>¿Kotlin reemplazará a Java? </vt:lpstr>
      <vt:lpstr>Presentación de PowerPoint</vt:lpstr>
      <vt:lpstr>Ventajas de Kotlin</vt:lpstr>
      <vt:lpstr>Ventajas de Kotlin</vt:lpstr>
      <vt:lpstr>Desventajas de Kotlin</vt:lpstr>
      <vt:lpstr>IDE para trabajar con kotlin</vt:lpstr>
      <vt:lpstr>Ventajas de java</vt:lpstr>
      <vt:lpstr>Presentación de PowerPoint</vt:lpstr>
      <vt:lpstr>Quienes utilizan Kotlin para su entorno de desarrollo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Kotlin</dc:title>
  <dc:creator>User</dc:creator>
  <cp:lastModifiedBy>User</cp:lastModifiedBy>
  <cp:revision>12</cp:revision>
  <dcterms:created xsi:type="dcterms:W3CDTF">2021-09-17T20:30:10Z</dcterms:created>
  <dcterms:modified xsi:type="dcterms:W3CDTF">2021-09-18T15:16:36Z</dcterms:modified>
</cp:coreProperties>
</file>