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3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2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6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0537-E557-4AA2-8BE1-56FADFAB991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10E-8F9D-4797-BB67-4F1EFE7C54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3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48204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35" y="911815"/>
            <a:ext cx="2944692" cy="56712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359935" y="2681563"/>
            <a:ext cx="2944692" cy="48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Nuevo Juego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359935" y="4448788"/>
            <a:ext cx="2944692" cy="48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Salir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359935" y="3596641"/>
            <a:ext cx="2944692" cy="48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Cargar Juego</a:t>
            </a:r>
          </a:p>
        </p:txBody>
      </p:sp>
      <p:cxnSp>
        <p:nvCxnSpPr>
          <p:cNvPr id="10" name="Conector recto 9"/>
          <p:cNvCxnSpPr>
            <a:stCxn id="6" idx="3"/>
          </p:cNvCxnSpPr>
          <p:nvPr/>
        </p:nvCxnSpPr>
        <p:spPr>
          <a:xfrm>
            <a:off x="7304627" y="2924078"/>
            <a:ext cx="2642455" cy="113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8" idx="3"/>
          </p:cNvCxnSpPr>
          <p:nvPr/>
        </p:nvCxnSpPr>
        <p:spPr>
          <a:xfrm>
            <a:off x="7304627" y="3839156"/>
            <a:ext cx="2658357" cy="11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0092825" y="2884320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5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092825" y="3767132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10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383632" y="3142559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383631" y="4931603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383632" y="4049374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216408" y="6176579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6" name="Elipse 25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208059" y="477078"/>
            <a:ext cx="404191" cy="19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adroTexto 27"/>
          <p:cNvSpPr txBox="1"/>
          <p:nvPr/>
        </p:nvSpPr>
        <p:spPr>
          <a:xfrm>
            <a:off x="683812" y="378090"/>
            <a:ext cx="13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Programado</a:t>
            </a:r>
            <a:endParaRPr lang="en-US" dirty="0"/>
          </a:p>
        </p:txBody>
      </p:sp>
      <p:sp>
        <p:nvSpPr>
          <p:cNvPr id="29" name="Elipse 28"/>
          <p:cNvSpPr/>
          <p:nvPr/>
        </p:nvSpPr>
        <p:spPr>
          <a:xfrm>
            <a:off x="276307" y="996595"/>
            <a:ext cx="404191" cy="19878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29"/>
          <p:cNvSpPr txBox="1"/>
          <p:nvPr/>
        </p:nvSpPr>
        <p:spPr>
          <a:xfrm>
            <a:off x="786836" y="911815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 programar</a:t>
            </a:r>
            <a:endParaRPr lang="en-US" dirty="0"/>
          </a:p>
        </p:txBody>
      </p:sp>
      <p:sp>
        <p:nvSpPr>
          <p:cNvPr id="31" name="Elipse 30"/>
          <p:cNvSpPr/>
          <p:nvPr/>
        </p:nvSpPr>
        <p:spPr>
          <a:xfrm>
            <a:off x="3531659" y="2012020"/>
            <a:ext cx="4504444" cy="35102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4937759" y="913708"/>
            <a:ext cx="202758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b="1" dirty="0" smtClean="0">
                <a:ln/>
                <a:solidFill>
                  <a:schemeClr val="accent4"/>
                </a:solidFill>
              </a:rPr>
              <a:t>Partidas guardadas</a:t>
            </a:r>
          </a:p>
          <a:p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00723" y="1582308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Partida 1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3800723" y="5053056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Cargar Archivo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3800723" y="4185369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Partida 4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3800723" y="3317682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Partida 3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3800723" y="2449995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Partida 2</a:t>
            </a:r>
            <a:endParaRPr lang="en-US" dirty="0"/>
          </a:p>
        </p:txBody>
      </p:sp>
      <p:sp>
        <p:nvSpPr>
          <p:cNvPr id="22" name="Documento 21"/>
          <p:cNvSpPr/>
          <p:nvPr/>
        </p:nvSpPr>
        <p:spPr>
          <a:xfrm>
            <a:off x="2965836" y="818983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izquierda 22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650026" y="2138899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650026" y="3006586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650026" y="3874273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650026" y="4740264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650026" y="5698367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3" name="CuadroTexto 2"/>
          <p:cNvSpPr txBox="1"/>
          <p:nvPr/>
        </p:nvSpPr>
        <p:spPr>
          <a:xfrm>
            <a:off x="5216408" y="6176579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FlowLayout</a:t>
            </a:r>
            <a:endParaRPr lang="en-US" dirty="0"/>
          </a:p>
        </p:txBody>
      </p:sp>
      <p:cxnSp>
        <p:nvCxnSpPr>
          <p:cNvPr id="6" name="Conector recto 5"/>
          <p:cNvCxnSpPr>
            <a:stCxn id="17" idx="3"/>
          </p:cNvCxnSpPr>
          <p:nvPr/>
        </p:nvCxnSpPr>
        <p:spPr>
          <a:xfrm>
            <a:off x="7887694" y="5331352"/>
            <a:ext cx="1550504" cy="4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533613" y="5240315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11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8" name="Elipse 7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2890300" y="813143"/>
            <a:ext cx="544663" cy="404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/>
          <p:cNvSpPr/>
          <p:nvPr/>
        </p:nvSpPr>
        <p:spPr>
          <a:xfrm>
            <a:off x="3151274" y="913708"/>
            <a:ext cx="5285060" cy="54148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979" y="1224213"/>
            <a:ext cx="5990675" cy="423038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16056" y="555001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JFileChooser</a:t>
            </a:r>
            <a:endParaRPr lang="en-US" dirty="0"/>
          </a:p>
        </p:txBody>
      </p:sp>
      <p:sp>
        <p:nvSpPr>
          <p:cNvPr id="10" name="Elipse 9"/>
          <p:cNvSpPr/>
          <p:nvPr/>
        </p:nvSpPr>
        <p:spPr>
          <a:xfrm>
            <a:off x="1860604" y="472411"/>
            <a:ext cx="8285259" cy="5446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2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107"/>
          <a:stretch/>
        </p:blipFill>
        <p:spPr>
          <a:xfrm>
            <a:off x="4293450" y="1478943"/>
            <a:ext cx="2942490" cy="272729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498574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7321164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6080098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4789336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7524049" y="4993418"/>
            <a:ext cx="580191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rriba 10"/>
          <p:cNvSpPr/>
          <p:nvPr/>
        </p:nvSpPr>
        <p:spPr>
          <a:xfrm>
            <a:off x="5017274" y="4921854"/>
            <a:ext cx="471446" cy="445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abajo 11"/>
          <p:cNvSpPr/>
          <p:nvPr/>
        </p:nvSpPr>
        <p:spPr>
          <a:xfrm>
            <a:off x="6354418" y="4961611"/>
            <a:ext cx="437322" cy="43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izquierda 12"/>
          <p:cNvSpPr/>
          <p:nvPr/>
        </p:nvSpPr>
        <p:spPr>
          <a:xfrm>
            <a:off x="3689405" y="4993418"/>
            <a:ext cx="604045" cy="373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7365495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120752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833668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542778" y="5546956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216408" y="6176579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BorderLayout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4" name="Elipse 23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2755292" y="4426239"/>
            <a:ext cx="6153978" cy="14365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107"/>
          <a:stretch/>
        </p:blipFill>
        <p:spPr>
          <a:xfrm>
            <a:off x="4293450" y="1478943"/>
            <a:ext cx="2942490" cy="272729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498574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7321164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6080098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4789336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7524049" y="4993418"/>
            <a:ext cx="580191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rriba 10"/>
          <p:cNvSpPr/>
          <p:nvPr/>
        </p:nvSpPr>
        <p:spPr>
          <a:xfrm>
            <a:off x="5017274" y="4921854"/>
            <a:ext cx="471446" cy="445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abajo 11"/>
          <p:cNvSpPr/>
          <p:nvPr/>
        </p:nvSpPr>
        <p:spPr>
          <a:xfrm>
            <a:off x="6354418" y="4961611"/>
            <a:ext cx="437322" cy="43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izquierda 12"/>
          <p:cNvSpPr/>
          <p:nvPr/>
        </p:nvSpPr>
        <p:spPr>
          <a:xfrm>
            <a:off x="3689405" y="4993418"/>
            <a:ext cx="604045" cy="373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7365495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120752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833668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542778" y="5546956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4389120" y="818984"/>
            <a:ext cx="1256307" cy="5247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Movimientos: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21" name="Rectángulo 20"/>
          <p:cNvSpPr/>
          <p:nvPr/>
        </p:nvSpPr>
        <p:spPr>
          <a:xfrm>
            <a:off x="5645427" y="818983"/>
            <a:ext cx="1256307" cy="524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Capturadas: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216408" y="6176579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BorderLayout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26" name="Rectángulo 25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8" name="Elipse 27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/>
          <p:cNvSpPr/>
          <p:nvPr/>
        </p:nvSpPr>
        <p:spPr>
          <a:xfrm>
            <a:off x="2755292" y="4426239"/>
            <a:ext cx="6153978" cy="14365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107"/>
          <a:stretch/>
        </p:blipFill>
        <p:spPr>
          <a:xfrm>
            <a:off x="4293450" y="1478943"/>
            <a:ext cx="2942490" cy="272729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498574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7321164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6080098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4789336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7524049" y="4993418"/>
            <a:ext cx="580191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rriba 10"/>
          <p:cNvSpPr/>
          <p:nvPr/>
        </p:nvSpPr>
        <p:spPr>
          <a:xfrm>
            <a:off x="5017274" y="4921854"/>
            <a:ext cx="471446" cy="445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abajo 11"/>
          <p:cNvSpPr/>
          <p:nvPr/>
        </p:nvSpPr>
        <p:spPr>
          <a:xfrm>
            <a:off x="6354418" y="4961611"/>
            <a:ext cx="437322" cy="43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izquierda 12"/>
          <p:cNvSpPr/>
          <p:nvPr/>
        </p:nvSpPr>
        <p:spPr>
          <a:xfrm>
            <a:off x="3689405" y="4993418"/>
            <a:ext cx="604045" cy="373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4389120" y="818984"/>
            <a:ext cx="1256307" cy="5247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Movimientos: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16" name="Rectángulo 15"/>
          <p:cNvSpPr/>
          <p:nvPr/>
        </p:nvSpPr>
        <p:spPr>
          <a:xfrm>
            <a:off x="5645427" y="818983"/>
            <a:ext cx="1256307" cy="524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Capturadas: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17" name="Documento 16"/>
          <p:cNvSpPr/>
          <p:nvPr/>
        </p:nvSpPr>
        <p:spPr>
          <a:xfrm>
            <a:off x="2965836" y="818983"/>
            <a:ext cx="803082" cy="445270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izquierda 14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echa circular 2"/>
          <p:cNvSpPr/>
          <p:nvPr/>
        </p:nvSpPr>
        <p:spPr>
          <a:xfrm>
            <a:off x="3379305" y="882589"/>
            <a:ext cx="326004" cy="389617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Conector recto 18"/>
          <p:cNvCxnSpPr>
            <a:stCxn id="15" idx="2"/>
          </p:cNvCxnSpPr>
          <p:nvPr/>
        </p:nvCxnSpPr>
        <p:spPr>
          <a:xfrm flipH="1">
            <a:off x="1876508" y="1081375"/>
            <a:ext cx="1280160" cy="262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073426" y="1343769"/>
            <a:ext cx="890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Vuelve a la pantalla 1</a:t>
            </a:r>
            <a:endParaRPr lang="en-US" sz="105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365495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120752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833668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542778" y="5546956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299792" y="1212571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216408" y="6176579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BorderLayout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30" name="Rectángulo 29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2" name="Elipse 31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/>
          <p:cNvSpPr/>
          <p:nvPr/>
        </p:nvSpPr>
        <p:spPr>
          <a:xfrm>
            <a:off x="2755292" y="4426239"/>
            <a:ext cx="6153978" cy="14365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/>
          <p:cNvSpPr/>
          <p:nvPr/>
        </p:nvSpPr>
        <p:spPr>
          <a:xfrm>
            <a:off x="2890300" y="813143"/>
            <a:ext cx="871305" cy="3716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ipse 34"/>
          <p:cNvSpPr/>
          <p:nvPr/>
        </p:nvSpPr>
        <p:spPr>
          <a:xfrm>
            <a:off x="4221889" y="464238"/>
            <a:ext cx="2793557" cy="13085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2107"/>
          <a:stretch/>
        </p:blipFill>
        <p:spPr>
          <a:xfrm>
            <a:off x="4293450" y="1478943"/>
            <a:ext cx="2942490" cy="2727297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3498574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7321164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redondeado 7"/>
          <p:cNvSpPr/>
          <p:nvPr/>
        </p:nvSpPr>
        <p:spPr>
          <a:xfrm>
            <a:off x="6080098" y="4858247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4789336" y="4850296"/>
            <a:ext cx="985962" cy="64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7524049" y="4993418"/>
            <a:ext cx="580191" cy="37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arriba 10"/>
          <p:cNvSpPr/>
          <p:nvPr/>
        </p:nvSpPr>
        <p:spPr>
          <a:xfrm>
            <a:off x="5017274" y="4921854"/>
            <a:ext cx="471446" cy="4452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abajo 11"/>
          <p:cNvSpPr/>
          <p:nvPr/>
        </p:nvSpPr>
        <p:spPr>
          <a:xfrm>
            <a:off x="6354418" y="4961611"/>
            <a:ext cx="437322" cy="437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izquierda 12"/>
          <p:cNvSpPr/>
          <p:nvPr/>
        </p:nvSpPr>
        <p:spPr>
          <a:xfrm>
            <a:off x="3689405" y="4993418"/>
            <a:ext cx="604045" cy="373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4389120" y="818984"/>
            <a:ext cx="1256307" cy="5247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Movimientos: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16" name="Rectángulo 15"/>
          <p:cNvSpPr/>
          <p:nvPr/>
        </p:nvSpPr>
        <p:spPr>
          <a:xfrm>
            <a:off x="5645427" y="818983"/>
            <a:ext cx="1256307" cy="524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Capturadas:</a:t>
            </a:r>
          </a:p>
          <a:p>
            <a:pPr algn="ctr"/>
            <a:r>
              <a:rPr lang="es-MX" sz="1400" dirty="0"/>
              <a:t>0</a:t>
            </a:r>
            <a:endParaRPr lang="en-US" sz="1400" dirty="0"/>
          </a:p>
        </p:txBody>
      </p:sp>
      <p:sp>
        <p:nvSpPr>
          <p:cNvPr id="17" name="Documento 16"/>
          <p:cNvSpPr/>
          <p:nvPr/>
        </p:nvSpPr>
        <p:spPr>
          <a:xfrm>
            <a:off x="2965836" y="818983"/>
            <a:ext cx="803082" cy="445270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izquierda 14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echa circular 2"/>
          <p:cNvSpPr/>
          <p:nvPr/>
        </p:nvSpPr>
        <p:spPr>
          <a:xfrm>
            <a:off x="3379305" y="882589"/>
            <a:ext cx="326004" cy="389617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Icono de configuración png imágenes | PNG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240" y="842834"/>
            <a:ext cx="574934" cy="57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18"/>
          <p:cNvCxnSpPr/>
          <p:nvPr/>
        </p:nvCxnSpPr>
        <p:spPr>
          <a:xfrm>
            <a:off x="8539701" y="1272206"/>
            <a:ext cx="866692" cy="48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9477954" y="1757238"/>
            <a:ext cx="890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Va a la pantalla 6</a:t>
            </a:r>
            <a:endParaRPr lang="en-US" sz="105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365495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120752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833668" y="557392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542778" y="5546956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JButton</a:t>
            </a:r>
            <a:endParaRPr lang="en-U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299792" y="1212571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8075801" y="1409326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/>
              <a:t>JButton</a:t>
            </a:r>
            <a:endParaRPr lang="en-US" sz="12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16408" y="6176579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BorderLayout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37" name="Rectángulo 36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8" name="Elipse 37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/>
          <p:cNvSpPr/>
          <p:nvPr/>
        </p:nvSpPr>
        <p:spPr>
          <a:xfrm>
            <a:off x="2755292" y="4426239"/>
            <a:ext cx="6153978" cy="14365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/>
          <p:cNvSpPr/>
          <p:nvPr/>
        </p:nvSpPr>
        <p:spPr>
          <a:xfrm>
            <a:off x="2890300" y="813143"/>
            <a:ext cx="871305" cy="3716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/>
          <p:cNvSpPr/>
          <p:nvPr/>
        </p:nvSpPr>
        <p:spPr>
          <a:xfrm>
            <a:off x="4221889" y="464238"/>
            <a:ext cx="2793557" cy="13085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4579952" y="2122998"/>
            <a:ext cx="254441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 Color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4579952" y="4573325"/>
            <a:ext cx="254441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Volver al Inicio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4579952" y="3776207"/>
            <a:ext cx="254441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Salvar Juego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4579952" y="2976438"/>
            <a:ext cx="254441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 Tamaño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953663" y="961645"/>
            <a:ext cx="1789043" cy="3741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b="1" dirty="0" smtClean="0">
                <a:ln/>
                <a:solidFill>
                  <a:schemeClr val="accent4"/>
                </a:solidFill>
              </a:rPr>
              <a:t>Configuraciones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6949440" y="2377440"/>
            <a:ext cx="2695492" cy="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7124369" y="3216302"/>
            <a:ext cx="2695492" cy="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7038230" y="4000831"/>
            <a:ext cx="2695492" cy="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038230" y="4923183"/>
            <a:ext cx="2695492" cy="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9819861" y="2162467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7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733722" y="4785360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1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819861" y="3840019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9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819861" y="3031636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8</a:t>
            </a:r>
          </a:p>
        </p:txBody>
      </p:sp>
      <p:sp>
        <p:nvSpPr>
          <p:cNvPr id="33" name="Documento 32"/>
          <p:cNvSpPr/>
          <p:nvPr/>
        </p:nvSpPr>
        <p:spPr>
          <a:xfrm>
            <a:off x="2965836" y="818983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echa izquierda 33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502928" y="2605362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/>
              <a:t>JButton</a:t>
            </a:r>
            <a:endParaRPr lang="en-US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518831" y="3458818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/>
              <a:t>JButton</a:t>
            </a:r>
            <a:endParaRPr lang="en-US" sz="12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502928" y="4243593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/>
              <a:t>JButton</a:t>
            </a:r>
            <a:endParaRPr lang="en-US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02928" y="5093444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err="1" smtClean="0"/>
              <a:t>JButton</a:t>
            </a:r>
            <a:endParaRPr lang="en-US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216408" y="6176579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43" name="Rectángulo 42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46" name="Rectángulo 45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47" name="Elipse 46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48"/>
          <p:cNvSpPr/>
          <p:nvPr/>
        </p:nvSpPr>
        <p:spPr>
          <a:xfrm>
            <a:off x="2890300" y="813143"/>
            <a:ext cx="544663" cy="404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49"/>
          <p:cNvSpPr/>
          <p:nvPr/>
        </p:nvSpPr>
        <p:spPr>
          <a:xfrm>
            <a:off x="3632753" y="1451444"/>
            <a:ext cx="4263886" cy="41472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4937759" y="913708"/>
            <a:ext cx="178904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b="1" dirty="0" smtClean="0">
                <a:ln/>
                <a:solidFill>
                  <a:schemeClr val="accent4"/>
                </a:solidFill>
              </a:rPr>
              <a:t>Modificar Color</a:t>
            </a:r>
          </a:p>
          <a:p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317556" y="2838615"/>
            <a:ext cx="3029447" cy="429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Seleccionar Color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6869923" y="2846566"/>
            <a:ext cx="477080" cy="41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echa abajo 4"/>
          <p:cNvSpPr/>
          <p:nvPr/>
        </p:nvSpPr>
        <p:spPr>
          <a:xfrm>
            <a:off x="6993169" y="2926078"/>
            <a:ext cx="230588" cy="2544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cumento 21"/>
          <p:cNvSpPr/>
          <p:nvPr/>
        </p:nvSpPr>
        <p:spPr>
          <a:xfrm>
            <a:off x="2965836" y="818983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echa izquierda 23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303520" y="3202386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JComboBox</a:t>
            </a:r>
            <a:endParaRPr lang="en-US" dirty="0"/>
          </a:p>
        </p:txBody>
      </p:sp>
      <p:sp>
        <p:nvSpPr>
          <p:cNvPr id="33" name="CuadroTexto 32"/>
          <p:cNvSpPr txBox="1"/>
          <p:nvPr/>
        </p:nvSpPr>
        <p:spPr>
          <a:xfrm>
            <a:off x="5216408" y="617657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JColorChooser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37" name="Rectángulo 36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8" name="Elipse 37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/>
          <p:cNvSpPr/>
          <p:nvPr/>
        </p:nvSpPr>
        <p:spPr>
          <a:xfrm>
            <a:off x="2890300" y="813143"/>
            <a:ext cx="544663" cy="404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/>
          <p:cNvSpPr/>
          <p:nvPr/>
        </p:nvSpPr>
        <p:spPr>
          <a:xfrm>
            <a:off x="3877587" y="2521888"/>
            <a:ext cx="3994204" cy="10498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8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4937759" y="913708"/>
            <a:ext cx="198782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b="1" dirty="0" smtClean="0">
                <a:ln/>
                <a:solidFill>
                  <a:schemeClr val="accent4"/>
                </a:solidFill>
              </a:rPr>
              <a:t>Modificar Tamaño</a:t>
            </a:r>
          </a:p>
          <a:p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866197" y="2838616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Ingrese el tamaño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5001369" y="3605199"/>
            <a:ext cx="500932" cy="38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178163" y="3605199"/>
            <a:ext cx="445273" cy="38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uz 8"/>
          <p:cNvSpPr/>
          <p:nvPr/>
        </p:nvSpPr>
        <p:spPr>
          <a:xfrm rot="2697358">
            <a:off x="5681401" y="3635994"/>
            <a:ext cx="317663" cy="32802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cumento 10"/>
          <p:cNvSpPr/>
          <p:nvPr/>
        </p:nvSpPr>
        <p:spPr>
          <a:xfrm>
            <a:off x="2965836" y="818983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echa izquierda 11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863027" y="399481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JTextField</a:t>
            </a:r>
            <a:endParaRPr lang="en-US" sz="105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26337" y="40170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JTextField</a:t>
            </a:r>
            <a:endParaRPr lang="en-US" sz="105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16408" y="6176579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FlowLayout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22" name="Elipse 21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2890300" y="813143"/>
            <a:ext cx="544663" cy="404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4102873" y="3395340"/>
            <a:ext cx="3403158" cy="8832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836" y="826936"/>
            <a:ext cx="5732890" cy="5327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4937759" y="913708"/>
            <a:ext cx="178904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b="1" dirty="0" smtClean="0">
                <a:ln/>
                <a:solidFill>
                  <a:schemeClr val="accent4"/>
                </a:solidFill>
              </a:rPr>
              <a:t>Guardar Partidas</a:t>
            </a:r>
          </a:p>
          <a:p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788792" y="1675241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 Partida 1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3800723" y="4962939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 Como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3788794" y="4140310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 Partida 4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3800723" y="3317682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 Partida 3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3788793" y="2495053"/>
            <a:ext cx="4086971" cy="55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Guardar Partida 2</a:t>
            </a:r>
            <a:endParaRPr lang="en-US" dirty="0"/>
          </a:p>
        </p:txBody>
      </p:sp>
      <p:sp>
        <p:nvSpPr>
          <p:cNvPr id="22" name="Documento 21"/>
          <p:cNvSpPr/>
          <p:nvPr/>
        </p:nvSpPr>
        <p:spPr>
          <a:xfrm>
            <a:off x="2965836" y="818983"/>
            <a:ext cx="469127" cy="413469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izquierda 22"/>
          <p:cNvSpPr/>
          <p:nvPr/>
        </p:nvSpPr>
        <p:spPr>
          <a:xfrm>
            <a:off x="3069203" y="906446"/>
            <a:ext cx="214686" cy="17492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2898251" y="1217333"/>
            <a:ext cx="64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err="1" smtClean="0"/>
              <a:t>JButton</a:t>
            </a:r>
            <a:endParaRPr lang="en-US" sz="11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457815" y="2232542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457815" y="2988160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457815" y="3796869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457815" y="4659468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457815" y="5519530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 smtClean="0"/>
              <a:t>JButton</a:t>
            </a:r>
            <a:endParaRPr lang="en-US" sz="105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16408" y="6176579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FlowLayout</a:t>
            </a:r>
            <a:endParaRPr lang="en-US" dirty="0"/>
          </a:p>
        </p:txBody>
      </p:sp>
      <p:cxnSp>
        <p:nvCxnSpPr>
          <p:cNvPr id="5" name="Conector recto 4"/>
          <p:cNvCxnSpPr>
            <a:stCxn id="17" idx="3"/>
          </p:cNvCxnSpPr>
          <p:nvPr/>
        </p:nvCxnSpPr>
        <p:spPr>
          <a:xfrm>
            <a:off x="7887694" y="5241235"/>
            <a:ext cx="1844703" cy="1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9732397" y="5056568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 a la pantalla 11</a:t>
            </a:r>
            <a:endParaRPr lang="en-US" dirty="0"/>
          </a:p>
        </p:txBody>
      </p:sp>
      <p:sp>
        <p:nvSpPr>
          <p:cNvPr id="32" name="Rectángulo 31"/>
          <p:cNvSpPr/>
          <p:nvPr/>
        </p:nvSpPr>
        <p:spPr>
          <a:xfrm>
            <a:off x="2965836" y="620202"/>
            <a:ext cx="5732890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32"/>
          <p:cNvSpPr/>
          <p:nvPr/>
        </p:nvSpPr>
        <p:spPr>
          <a:xfrm>
            <a:off x="8460188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X</a:t>
            </a:r>
            <a:endParaRPr lang="en-US" dirty="0"/>
          </a:p>
        </p:txBody>
      </p:sp>
      <p:sp>
        <p:nvSpPr>
          <p:cNvPr id="34" name="Rectángulo 33"/>
          <p:cNvSpPr/>
          <p:nvPr/>
        </p:nvSpPr>
        <p:spPr>
          <a:xfrm>
            <a:off x="8221650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▄</a:t>
            </a:r>
            <a:endParaRPr lang="en-US" dirty="0"/>
          </a:p>
        </p:txBody>
      </p:sp>
      <p:sp>
        <p:nvSpPr>
          <p:cNvPr id="35" name="Rectángulo 34"/>
          <p:cNvSpPr/>
          <p:nvPr/>
        </p:nvSpPr>
        <p:spPr>
          <a:xfrm>
            <a:off x="7983112" y="620202"/>
            <a:ext cx="238538" cy="22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_</a:t>
            </a:r>
            <a:endParaRPr lang="en-US" dirty="0"/>
          </a:p>
        </p:txBody>
      </p:sp>
      <p:sp>
        <p:nvSpPr>
          <p:cNvPr id="36" name="Elipse 35"/>
          <p:cNvSpPr/>
          <p:nvPr/>
        </p:nvSpPr>
        <p:spPr>
          <a:xfrm>
            <a:off x="7657106" y="477078"/>
            <a:ext cx="1280160" cy="5406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/>
          <p:cNvSpPr/>
          <p:nvPr/>
        </p:nvSpPr>
        <p:spPr>
          <a:xfrm>
            <a:off x="2890300" y="813143"/>
            <a:ext cx="544663" cy="404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/>
          <p:cNvSpPr/>
          <p:nvPr/>
        </p:nvSpPr>
        <p:spPr>
          <a:xfrm>
            <a:off x="3151274" y="913708"/>
            <a:ext cx="5285060" cy="54148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2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1049891F0E8147A65CFFC6F8405C51" ma:contentTypeVersion="7" ma:contentTypeDescription="Create a new document." ma:contentTypeScope="" ma:versionID="76f921898d49279296fbb6e2c6a84fb7">
  <xsd:schema xmlns:xsd="http://www.w3.org/2001/XMLSchema" xmlns:xs="http://www.w3.org/2001/XMLSchema" xmlns:p="http://schemas.microsoft.com/office/2006/metadata/properties" xmlns:ns2="ef59ad76-7c1f-4a19-8ec6-d81f9538b2cc" targetNamespace="http://schemas.microsoft.com/office/2006/metadata/properties" ma:root="true" ma:fieldsID="c1cbc0a781f53c07b354b1e7bb383f10" ns2:_="">
    <xsd:import namespace="ef59ad76-7c1f-4a19-8ec6-d81f9538b2c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9ad76-7c1f-4a19-8ec6-d81f9538b2c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f59ad76-7c1f-4a19-8ec6-d81f9538b2cc" xsi:nil="true"/>
  </documentManagement>
</p:properties>
</file>

<file path=customXml/itemProps1.xml><?xml version="1.0" encoding="utf-8"?>
<ds:datastoreItem xmlns:ds="http://schemas.openxmlformats.org/officeDocument/2006/customXml" ds:itemID="{71E77D8E-0541-4973-B5E3-90022E109CA1}"/>
</file>

<file path=customXml/itemProps2.xml><?xml version="1.0" encoding="utf-8"?>
<ds:datastoreItem xmlns:ds="http://schemas.openxmlformats.org/officeDocument/2006/customXml" ds:itemID="{29EB1A88-CA70-4275-B1A8-6174A9D3D30B}"/>
</file>

<file path=customXml/itemProps3.xml><?xml version="1.0" encoding="utf-8"?>
<ds:datastoreItem xmlns:ds="http://schemas.openxmlformats.org/officeDocument/2006/customXml" ds:itemID="{4BBDA018-DDBC-401A-89E7-022AD339A836}"/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210</Words>
  <Application>Microsoft Office PowerPoint</Application>
  <PresentationFormat>Panorámica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11</cp:revision>
  <dcterms:created xsi:type="dcterms:W3CDTF">2021-10-30T17:05:25Z</dcterms:created>
  <dcterms:modified xsi:type="dcterms:W3CDTF">2021-10-30T18:00:55Z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0x010100F31049891F0E8147A65CFFC6F8405C51</vt:lpwstr>
  </property>
</Properties>
</file>