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68" r:id="rId6"/>
    <p:sldId id="258" r:id="rId7"/>
    <p:sldId id="266" r:id="rId8"/>
    <p:sldId id="260" r:id="rId9"/>
    <p:sldId id="270" r:id="rId10"/>
    <p:sldId id="272" r:id="rId11"/>
    <p:sldId id="261" r:id="rId12"/>
    <p:sldId id="269" r:id="rId13"/>
    <p:sldId id="265" r:id="rId14"/>
    <p:sldId id="262" r:id="rId15"/>
    <p:sldId id="27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9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7497-23A8-4EBA-86F3-27066209AA8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20EC-EFA1-453C-97D1-B9B2D66AC9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7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504384" y="2661350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Un Jugador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04384" y="5271572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Salir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04384" y="3576428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Dos Jugadores</a:t>
            </a:r>
          </a:p>
        </p:txBody>
      </p:sp>
      <p:sp>
        <p:nvSpPr>
          <p:cNvPr id="10" name="CuadroTexto 17"/>
          <p:cNvSpPr txBox="1"/>
          <p:nvPr/>
        </p:nvSpPr>
        <p:spPr>
          <a:xfrm>
            <a:off x="5528081" y="3122346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1" name="CuadroTexto 18"/>
          <p:cNvSpPr txBox="1"/>
          <p:nvPr/>
        </p:nvSpPr>
        <p:spPr>
          <a:xfrm>
            <a:off x="5528080" y="5754387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2" name="CuadroTexto 19"/>
          <p:cNvSpPr txBox="1"/>
          <p:nvPr/>
        </p:nvSpPr>
        <p:spPr>
          <a:xfrm>
            <a:off x="5528081" y="4029161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3" name="CuadroTexto 20"/>
          <p:cNvSpPr txBox="1"/>
          <p:nvPr/>
        </p:nvSpPr>
        <p:spPr>
          <a:xfrm>
            <a:off x="5360857" y="6094085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323994" y="1251848"/>
            <a:ext cx="1292463" cy="717923"/>
          </a:xfrm>
          <a:prstGeom prst="rect">
            <a:avLst/>
          </a:prstGeom>
          <a:noFill/>
        </p:spPr>
        <p:txBody>
          <a:bodyPr wrap="none" rtlCol="0">
            <a:prstTxWarp prst="textFadeUp">
              <a:avLst/>
            </a:prstTxWarp>
            <a:spAutoFit/>
          </a:bodyPr>
          <a:lstStyle/>
          <a:p>
            <a:r>
              <a:rPr lang="es-MX" b="1" dirty="0" smtClean="0">
                <a:ln w="12700" cmpd="sng">
                  <a:noFill/>
                  <a:prstDash val="solid"/>
                </a:ln>
                <a:solidFill>
                  <a:srgbClr val="FF0000">
                    <a:tint val="66000"/>
                    <a:satMod val="160000"/>
                  </a:srgb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Baskerville Old Face" panose="02020602080505020303" pitchFamily="18" charset="0"/>
              </a:rPr>
              <a:t>Tetris</a:t>
            </a:r>
            <a:endParaRPr lang="en-US" b="1" dirty="0">
              <a:ln w="12700" cmpd="sng">
                <a:noFill/>
                <a:prstDash val="solid"/>
              </a:ln>
              <a:solidFill>
                <a:srgbClr val="FF0000">
                  <a:tint val="66000"/>
                  <a:satMod val="160000"/>
                </a:srgb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Baskerville Old Face" panose="02020602080505020303" pitchFamily="18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7449076" y="2907180"/>
            <a:ext cx="2418493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>
            <a:stCxn id="9" idx="3"/>
          </p:cNvCxnSpPr>
          <p:nvPr/>
        </p:nvCxnSpPr>
        <p:spPr>
          <a:xfrm>
            <a:off x="7449076" y="3818943"/>
            <a:ext cx="2418493" cy="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9866872" y="2748634"/>
            <a:ext cx="1635980" cy="37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Pantalla 2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866872" y="3678643"/>
            <a:ext cx="1635980" cy="37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Pantalla 3</a:t>
            </a:r>
            <a:endParaRPr lang="en-US" dirty="0"/>
          </a:p>
        </p:txBody>
      </p:sp>
      <p:sp>
        <p:nvSpPr>
          <p:cNvPr id="26" name="Elipse 25"/>
          <p:cNvSpPr/>
          <p:nvPr/>
        </p:nvSpPr>
        <p:spPr>
          <a:xfrm>
            <a:off x="208059" y="477078"/>
            <a:ext cx="404191" cy="19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683812" y="378090"/>
            <a:ext cx="13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Programado</a:t>
            </a:r>
            <a:endParaRPr lang="en-US" dirty="0"/>
          </a:p>
        </p:txBody>
      </p:sp>
      <p:sp>
        <p:nvSpPr>
          <p:cNvPr id="28" name="Elipse 27"/>
          <p:cNvSpPr/>
          <p:nvPr/>
        </p:nvSpPr>
        <p:spPr>
          <a:xfrm>
            <a:off x="276307" y="996595"/>
            <a:ext cx="404191" cy="19878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/>
          <p:cNvSpPr txBox="1"/>
          <p:nvPr/>
        </p:nvSpPr>
        <p:spPr>
          <a:xfrm>
            <a:off x="786836" y="911815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 programar</a:t>
            </a:r>
            <a:endParaRPr lang="en-US" dirty="0"/>
          </a:p>
        </p:txBody>
      </p:sp>
      <p:sp>
        <p:nvSpPr>
          <p:cNvPr id="30" name="Elipse 29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/>
          <p:cNvSpPr/>
          <p:nvPr/>
        </p:nvSpPr>
        <p:spPr>
          <a:xfrm>
            <a:off x="4230654" y="2053217"/>
            <a:ext cx="3457754" cy="261329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/>
          <p:cNvSpPr/>
          <p:nvPr/>
        </p:nvSpPr>
        <p:spPr>
          <a:xfrm>
            <a:off x="4230654" y="4920440"/>
            <a:ext cx="3440557" cy="11726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6" name="Documento 35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5" name="Igual que 34"/>
          <p:cNvSpPr/>
          <p:nvPr/>
        </p:nvSpPr>
        <p:spPr>
          <a:xfrm rot="5400000">
            <a:off x="3161305" y="792509"/>
            <a:ext cx="367085" cy="31148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7" name="Documento 36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8" name="Flecha izquierda 37"/>
          <p:cNvSpPr/>
          <p:nvPr/>
        </p:nvSpPr>
        <p:spPr>
          <a:xfrm>
            <a:off x="3213652" y="852172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" name="Pergamino vertical 2"/>
          <p:cNvSpPr/>
          <p:nvPr/>
        </p:nvSpPr>
        <p:spPr>
          <a:xfrm>
            <a:off x="3864335" y="1178178"/>
            <a:ext cx="4263226" cy="4261899"/>
          </a:xfrm>
          <a:prstGeom prst="vertic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69021" y="3110344"/>
            <a:ext cx="2853854" cy="3975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Rojo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967997" y="3113054"/>
            <a:ext cx="454878" cy="3948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ángulo isósceles 5"/>
          <p:cNvSpPr/>
          <p:nvPr/>
        </p:nvSpPr>
        <p:spPr>
          <a:xfrm rot="10800000">
            <a:off x="7076166" y="3193832"/>
            <a:ext cx="238539" cy="2305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3308586" y="1852661"/>
            <a:ext cx="53747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effectLst/>
                <a:latin typeface="Baskerville Old Face" panose="02020602080505020303" pitchFamily="18" charset="0"/>
              </a:rPr>
              <a:t>Elegir color</a:t>
            </a:r>
            <a:endParaRPr lang="es-ES" sz="4000" b="0" cap="none" spc="0" dirty="0" smtClean="0">
              <a:ln w="0"/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21" name="CuadroTexto 17"/>
          <p:cNvSpPr txBox="1"/>
          <p:nvPr/>
        </p:nvSpPr>
        <p:spPr>
          <a:xfrm>
            <a:off x="5327335" y="3507909"/>
            <a:ext cx="133722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JComboBox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2" name="CuadroTexto 19"/>
          <p:cNvSpPr txBox="1"/>
          <p:nvPr/>
        </p:nvSpPr>
        <p:spPr>
          <a:xfrm>
            <a:off x="3074906" y="1117230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210334" y="61145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JColorChooser</a:t>
            </a:r>
            <a:endParaRPr lang="en-US" dirty="0"/>
          </a:p>
        </p:txBody>
      </p:sp>
      <p:sp>
        <p:nvSpPr>
          <p:cNvPr id="24" name="Elipse 23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4216678" y="2918714"/>
            <a:ext cx="3558540" cy="76592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5" name="Pergamino horizontal 4"/>
          <p:cNvSpPr/>
          <p:nvPr/>
        </p:nvSpPr>
        <p:spPr>
          <a:xfrm>
            <a:off x="3570137" y="1505680"/>
            <a:ext cx="4795962" cy="3503641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4252624" y="2091192"/>
            <a:ext cx="367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Baskerville Old Face" panose="02020602080505020303" pitchFamily="18" charset="0"/>
              </a:rPr>
              <a:t>¿</a:t>
            </a:r>
            <a:r>
              <a:rPr lang="es-MX" dirty="0" smtClean="0">
                <a:latin typeface="Baskerville Old Face" panose="02020602080505020303" pitchFamily="18" charset="0"/>
              </a:rPr>
              <a:t>Seguro que quiere salir? Se perderá </a:t>
            </a:r>
          </a:p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el progreso no guardado.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50341" y="3323035"/>
            <a:ext cx="544694" cy="4382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Si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372263" y="3323035"/>
            <a:ext cx="544694" cy="4382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No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6644610" y="3761315"/>
            <a:ext cx="2714075" cy="140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358685" y="5168348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8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4386" y="5168348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</a:t>
            </a:r>
            <a:endParaRPr lang="en-US" dirty="0"/>
          </a:p>
        </p:txBody>
      </p:sp>
      <p:cxnSp>
        <p:nvCxnSpPr>
          <p:cNvPr id="9" name="Conector recto 8"/>
          <p:cNvCxnSpPr>
            <a:stCxn id="21" idx="2"/>
            <a:endCxn id="17" idx="3"/>
          </p:cNvCxnSpPr>
          <p:nvPr/>
        </p:nvCxnSpPr>
        <p:spPr>
          <a:xfrm flipH="1">
            <a:off x="2974111" y="3761315"/>
            <a:ext cx="2348577" cy="159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19"/>
          <p:cNvSpPr txBox="1"/>
          <p:nvPr/>
        </p:nvSpPr>
        <p:spPr>
          <a:xfrm>
            <a:off x="5050341" y="3734922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5" name="CuadroTexto 19"/>
          <p:cNvSpPr txBox="1"/>
          <p:nvPr/>
        </p:nvSpPr>
        <p:spPr>
          <a:xfrm>
            <a:off x="6315032" y="3761315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6" name="CuadroTexto 20"/>
          <p:cNvSpPr txBox="1"/>
          <p:nvPr/>
        </p:nvSpPr>
        <p:spPr>
          <a:xfrm>
            <a:off x="5360857" y="6094085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27" name="Elipse 26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4551700" y="3174107"/>
            <a:ext cx="2701958" cy="7097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5" name="Pergamino horizontal 4"/>
          <p:cNvSpPr/>
          <p:nvPr/>
        </p:nvSpPr>
        <p:spPr>
          <a:xfrm>
            <a:off x="3570137" y="1505680"/>
            <a:ext cx="4795962" cy="3503641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4102649" y="2091192"/>
            <a:ext cx="397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Baskerville Old Face" panose="02020602080505020303" pitchFamily="18" charset="0"/>
              </a:rPr>
              <a:t>¿</a:t>
            </a:r>
            <a:r>
              <a:rPr lang="es-MX" dirty="0" smtClean="0">
                <a:latin typeface="Baskerville Old Face" panose="02020602080505020303" pitchFamily="18" charset="0"/>
              </a:rPr>
              <a:t>Seguro que quiere </a:t>
            </a:r>
            <a:r>
              <a:rPr lang="es-MX" dirty="0" smtClean="0">
                <a:latin typeface="Baskerville Old Face" panose="02020602080505020303" pitchFamily="18" charset="0"/>
              </a:rPr>
              <a:t>reiniciar? </a:t>
            </a:r>
            <a:r>
              <a:rPr lang="es-MX" dirty="0" smtClean="0">
                <a:latin typeface="Baskerville Old Face" panose="02020602080505020303" pitchFamily="18" charset="0"/>
              </a:rPr>
              <a:t>Se perderá </a:t>
            </a:r>
          </a:p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el progreso no guardado.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50341" y="3323035"/>
            <a:ext cx="544694" cy="4382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Si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372263" y="3323035"/>
            <a:ext cx="544694" cy="4382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No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6644610" y="3761315"/>
            <a:ext cx="2714075" cy="140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358685" y="5168348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8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524529" y="5184251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6 o 7</a:t>
            </a:r>
            <a:endParaRPr lang="en-US" dirty="0"/>
          </a:p>
        </p:txBody>
      </p:sp>
      <p:cxnSp>
        <p:nvCxnSpPr>
          <p:cNvPr id="17" name="Conector recto 16"/>
          <p:cNvCxnSpPr>
            <a:endCxn id="16" idx="3"/>
          </p:cNvCxnSpPr>
          <p:nvPr/>
        </p:nvCxnSpPr>
        <p:spPr>
          <a:xfrm flipH="1">
            <a:off x="2968899" y="3777218"/>
            <a:ext cx="2003933" cy="159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9"/>
          <p:cNvSpPr txBox="1"/>
          <p:nvPr/>
        </p:nvSpPr>
        <p:spPr>
          <a:xfrm>
            <a:off x="5050341" y="3734922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19" name="CuadroTexto 19"/>
          <p:cNvSpPr txBox="1"/>
          <p:nvPr/>
        </p:nvSpPr>
        <p:spPr>
          <a:xfrm>
            <a:off x="6315032" y="3761315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0" name="CuadroTexto 20"/>
          <p:cNvSpPr txBox="1"/>
          <p:nvPr/>
        </p:nvSpPr>
        <p:spPr>
          <a:xfrm>
            <a:off x="5360857" y="6094085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22" name="Elipse 21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4551700" y="3174107"/>
            <a:ext cx="2701958" cy="7097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6" name="Documento 35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5" name="Igual que 34"/>
          <p:cNvSpPr/>
          <p:nvPr/>
        </p:nvSpPr>
        <p:spPr>
          <a:xfrm rot="5400000">
            <a:off x="3161305" y="792509"/>
            <a:ext cx="367085" cy="31148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7" name="Documento 36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8" name="Flecha izquierda 37"/>
          <p:cNvSpPr/>
          <p:nvPr/>
        </p:nvSpPr>
        <p:spPr>
          <a:xfrm>
            <a:off x="3213652" y="852172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" name="Pergamino horizontal 2"/>
          <p:cNvSpPr/>
          <p:nvPr/>
        </p:nvSpPr>
        <p:spPr>
          <a:xfrm>
            <a:off x="3385929" y="1508930"/>
            <a:ext cx="5337977" cy="945823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Partida 1</a:t>
            </a:r>
          </a:p>
        </p:txBody>
      </p:sp>
      <p:sp>
        <p:nvSpPr>
          <p:cNvPr id="19" name="Pergamino horizontal 18"/>
          <p:cNvSpPr/>
          <p:nvPr/>
        </p:nvSpPr>
        <p:spPr>
          <a:xfrm>
            <a:off x="3385929" y="4564178"/>
            <a:ext cx="5337977" cy="945823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Partida 4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0" name="Pergamino horizontal 19"/>
          <p:cNvSpPr/>
          <p:nvPr/>
        </p:nvSpPr>
        <p:spPr>
          <a:xfrm>
            <a:off x="3385929" y="3545762"/>
            <a:ext cx="5337977" cy="945823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Partida 3</a:t>
            </a:r>
          </a:p>
        </p:txBody>
      </p:sp>
      <p:sp>
        <p:nvSpPr>
          <p:cNvPr id="21" name="Pergamino horizontal 20"/>
          <p:cNvSpPr/>
          <p:nvPr/>
        </p:nvSpPr>
        <p:spPr>
          <a:xfrm>
            <a:off x="3385929" y="2527346"/>
            <a:ext cx="5337977" cy="945823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Partida 2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324604" y="752956"/>
            <a:ext cx="34606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Guardar Partida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970227" y="5677231"/>
            <a:ext cx="2013005" cy="415853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Guardar Como</a:t>
            </a:r>
          </a:p>
        </p:txBody>
      </p:sp>
      <p:cxnSp>
        <p:nvCxnSpPr>
          <p:cNvPr id="5" name="Conector recto 4"/>
          <p:cNvCxnSpPr>
            <a:stCxn id="24" idx="3"/>
          </p:cNvCxnSpPr>
          <p:nvPr/>
        </p:nvCxnSpPr>
        <p:spPr>
          <a:xfrm>
            <a:off x="6983232" y="5885158"/>
            <a:ext cx="2462918" cy="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9486374" y="5707251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16</a:t>
            </a:r>
          </a:p>
        </p:txBody>
      </p:sp>
      <p:sp>
        <p:nvSpPr>
          <p:cNvPr id="22" name="CuadroTexto 19"/>
          <p:cNvSpPr txBox="1"/>
          <p:nvPr/>
        </p:nvSpPr>
        <p:spPr>
          <a:xfrm>
            <a:off x="3074906" y="1117230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5" name="CuadroTexto 19"/>
          <p:cNvSpPr txBox="1"/>
          <p:nvPr/>
        </p:nvSpPr>
        <p:spPr>
          <a:xfrm>
            <a:off x="5606268" y="6023119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6" name="CuadroTexto 20"/>
          <p:cNvSpPr txBox="1"/>
          <p:nvPr/>
        </p:nvSpPr>
        <p:spPr>
          <a:xfrm>
            <a:off x="5427116" y="6260314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27" name="Elipse 26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4691081" y="5530286"/>
            <a:ext cx="2701958" cy="7097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6" name="Documento 35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5" name="Igual que 34"/>
          <p:cNvSpPr/>
          <p:nvPr/>
        </p:nvSpPr>
        <p:spPr>
          <a:xfrm rot="5400000">
            <a:off x="3161305" y="792509"/>
            <a:ext cx="367085" cy="31148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7" name="Documento 36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8" name="Flecha izquierda 37"/>
          <p:cNvSpPr/>
          <p:nvPr/>
        </p:nvSpPr>
        <p:spPr>
          <a:xfrm>
            <a:off x="3213652" y="852172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" name="Pergamino horizontal 2"/>
          <p:cNvSpPr/>
          <p:nvPr/>
        </p:nvSpPr>
        <p:spPr>
          <a:xfrm>
            <a:off x="3385929" y="1508930"/>
            <a:ext cx="5337977" cy="945823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Partida 1</a:t>
            </a:r>
          </a:p>
        </p:txBody>
      </p:sp>
      <p:sp>
        <p:nvSpPr>
          <p:cNvPr id="19" name="Pergamino horizontal 18"/>
          <p:cNvSpPr/>
          <p:nvPr/>
        </p:nvSpPr>
        <p:spPr>
          <a:xfrm>
            <a:off x="3385929" y="4564178"/>
            <a:ext cx="5337977" cy="945823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Partida 4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0" name="Pergamino horizontal 19"/>
          <p:cNvSpPr/>
          <p:nvPr/>
        </p:nvSpPr>
        <p:spPr>
          <a:xfrm>
            <a:off x="3385929" y="3545762"/>
            <a:ext cx="5337977" cy="945823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Partida 3</a:t>
            </a:r>
          </a:p>
        </p:txBody>
      </p:sp>
      <p:sp>
        <p:nvSpPr>
          <p:cNvPr id="21" name="Pergamino horizontal 20"/>
          <p:cNvSpPr/>
          <p:nvPr/>
        </p:nvSpPr>
        <p:spPr>
          <a:xfrm>
            <a:off x="3385929" y="2527346"/>
            <a:ext cx="5337977" cy="945823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Partida 2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419117" y="783377"/>
            <a:ext cx="31072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Cargar Partida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970227" y="5677231"/>
            <a:ext cx="2013005" cy="415853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Buscar Partida</a:t>
            </a:r>
          </a:p>
        </p:txBody>
      </p:sp>
      <p:sp>
        <p:nvSpPr>
          <p:cNvPr id="2" name="Multiplicar 1"/>
          <p:cNvSpPr/>
          <p:nvPr/>
        </p:nvSpPr>
        <p:spPr>
          <a:xfrm>
            <a:off x="8127559" y="1790425"/>
            <a:ext cx="437321" cy="38283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r 17"/>
          <p:cNvSpPr/>
          <p:nvPr/>
        </p:nvSpPr>
        <p:spPr>
          <a:xfrm>
            <a:off x="8167316" y="2808841"/>
            <a:ext cx="437321" cy="38283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r 21"/>
          <p:cNvSpPr/>
          <p:nvPr/>
        </p:nvSpPr>
        <p:spPr>
          <a:xfrm>
            <a:off x="8167316" y="3827257"/>
            <a:ext cx="437321" cy="38283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r 24"/>
          <p:cNvSpPr/>
          <p:nvPr/>
        </p:nvSpPr>
        <p:spPr>
          <a:xfrm>
            <a:off x="8167316" y="4845673"/>
            <a:ext cx="437321" cy="38283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25"/>
          <p:cNvCxnSpPr/>
          <p:nvPr/>
        </p:nvCxnSpPr>
        <p:spPr>
          <a:xfrm>
            <a:off x="6983232" y="5885158"/>
            <a:ext cx="2462918" cy="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9486374" y="5707251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16</a:t>
            </a:r>
          </a:p>
        </p:txBody>
      </p:sp>
      <p:sp>
        <p:nvSpPr>
          <p:cNvPr id="28" name="CuadroTexto 19"/>
          <p:cNvSpPr txBox="1"/>
          <p:nvPr/>
        </p:nvSpPr>
        <p:spPr>
          <a:xfrm>
            <a:off x="8036521" y="2111347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0" name="CuadroTexto 19"/>
          <p:cNvSpPr txBox="1"/>
          <p:nvPr/>
        </p:nvSpPr>
        <p:spPr>
          <a:xfrm>
            <a:off x="8036520" y="3097163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1" name="CuadroTexto 19"/>
          <p:cNvSpPr txBox="1"/>
          <p:nvPr/>
        </p:nvSpPr>
        <p:spPr>
          <a:xfrm>
            <a:off x="8036520" y="4086012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2" name="CuadroTexto 19"/>
          <p:cNvSpPr txBox="1"/>
          <p:nvPr/>
        </p:nvSpPr>
        <p:spPr>
          <a:xfrm>
            <a:off x="8036520" y="5139083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3" name="CuadroTexto 19"/>
          <p:cNvSpPr txBox="1"/>
          <p:nvPr/>
        </p:nvSpPr>
        <p:spPr>
          <a:xfrm>
            <a:off x="3074906" y="1117230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4" name="CuadroTexto 19"/>
          <p:cNvSpPr txBox="1"/>
          <p:nvPr/>
        </p:nvSpPr>
        <p:spPr>
          <a:xfrm>
            <a:off x="5606268" y="6023119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9" name="CuadroTexto 20"/>
          <p:cNvSpPr txBox="1"/>
          <p:nvPr/>
        </p:nvSpPr>
        <p:spPr>
          <a:xfrm>
            <a:off x="5427116" y="6260314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40" name="Elipse 39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4691081" y="5530286"/>
            <a:ext cx="2701958" cy="7097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/>
          <p:cNvSpPr/>
          <p:nvPr/>
        </p:nvSpPr>
        <p:spPr>
          <a:xfrm>
            <a:off x="7886469" y="1357681"/>
            <a:ext cx="896879" cy="4380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5" name="Pergamino horizontal 4"/>
          <p:cNvSpPr/>
          <p:nvPr/>
        </p:nvSpPr>
        <p:spPr>
          <a:xfrm>
            <a:off x="3570137" y="1505680"/>
            <a:ext cx="4795962" cy="3503641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4170779" y="2091192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Baskerville Old Face" panose="02020602080505020303" pitchFamily="18" charset="0"/>
              </a:rPr>
              <a:t>¿</a:t>
            </a:r>
            <a:r>
              <a:rPr lang="es-MX" dirty="0" smtClean="0">
                <a:latin typeface="Baskerville Old Face" panose="02020602080505020303" pitchFamily="18" charset="0"/>
              </a:rPr>
              <a:t>Seguro que quiere </a:t>
            </a:r>
            <a:r>
              <a:rPr lang="es-MX" dirty="0" smtClean="0">
                <a:latin typeface="Baskerville Old Face" panose="02020602080505020303" pitchFamily="18" charset="0"/>
              </a:rPr>
              <a:t>eliminar la partida? </a:t>
            </a:r>
            <a:endParaRPr lang="es-MX" dirty="0" smtClean="0">
              <a:latin typeface="Baskerville Old Face" panose="02020602080505020303" pitchFamily="18" charset="0"/>
            </a:endParaRPr>
          </a:p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Esta acción es permanente.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50341" y="3323035"/>
            <a:ext cx="544694" cy="4382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Si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372263" y="3323035"/>
            <a:ext cx="544694" cy="4382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No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050341" y="3323035"/>
            <a:ext cx="544694" cy="4382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Si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372263" y="3323035"/>
            <a:ext cx="544694" cy="4382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No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6644610" y="3761315"/>
            <a:ext cx="2714075" cy="140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358685" y="5168348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14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524529" y="5184251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14</a:t>
            </a:r>
            <a:endParaRPr lang="en-US" dirty="0"/>
          </a:p>
        </p:txBody>
      </p:sp>
      <p:cxnSp>
        <p:nvCxnSpPr>
          <p:cNvPr id="19" name="Conector recto 18"/>
          <p:cNvCxnSpPr>
            <a:stCxn id="14" idx="2"/>
            <a:endCxn id="18" idx="3"/>
          </p:cNvCxnSpPr>
          <p:nvPr/>
        </p:nvCxnSpPr>
        <p:spPr>
          <a:xfrm flipH="1">
            <a:off x="2741272" y="3761315"/>
            <a:ext cx="2581416" cy="1607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0341" y="3734922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2" name="CuadroTexto 19"/>
          <p:cNvSpPr txBox="1"/>
          <p:nvPr/>
        </p:nvSpPr>
        <p:spPr>
          <a:xfrm>
            <a:off x="6315032" y="3761315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4" name="CuadroTexto 20"/>
          <p:cNvSpPr txBox="1"/>
          <p:nvPr/>
        </p:nvSpPr>
        <p:spPr>
          <a:xfrm>
            <a:off x="5462735" y="6088216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25" name="Elipse 24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4632670" y="3177743"/>
            <a:ext cx="2701958" cy="7097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79" y="1224213"/>
            <a:ext cx="5990675" cy="423038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216056" y="555001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JFileChooser</a:t>
            </a:r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1673840" y="474893"/>
            <a:ext cx="8607197" cy="6009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516311" y="3018364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Nuevo Juego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16311" y="3905850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Cargar Juego</a:t>
            </a:r>
          </a:p>
        </p:txBody>
      </p:sp>
      <p:sp>
        <p:nvSpPr>
          <p:cNvPr id="10" name="CuadroTexto 17"/>
          <p:cNvSpPr txBox="1"/>
          <p:nvPr/>
        </p:nvSpPr>
        <p:spPr>
          <a:xfrm>
            <a:off x="5540008" y="3451768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2" name="CuadroTexto 19"/>
          <p:cNvSpPr txBox="1"/>
          <p:nvPr/>
        </p:nvSpPr>
        <p:spPr>
          <a:xfrm>
            <a:off x="5540008" y="4358583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3" name="CuadroTexto 20"/>
          <p:cNvSpPr txBox="1"/>
          <p:nvPr/>
        </p:nvSpPr>
        <p:spPr>
          <a:xfrm>
            <a:off x="5360857" y="6094085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4" name="Documento 23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lecha izquierda 22"/>
          <p:cNvSpPr/>
          <p:nvPr/>
        </p:nvSpPr>
        <p:spPr>
          <a:xfrm>
            <a:off x="3213652" y="852172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3289366" y="1495539"/>
            <a:ext cx="53747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Un Jugador</a:t>
            </a:r>
            <a:endParaRPr lang="es-ES" sz="4000" b="0" cap="none" spc="0" dirty="0" smtClean="0">
              <a:ln w="0"/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Baskerville Old Face" panose="02020602080505020303" pitchFamily="18" charset="0"/>
            </a:endParaRPr>
          </a:p>
        </p:txBody>
      </p:sp>
      <p:cxnSp>
        <p:nvCxnSpPr>
          <p:cNvPr id="8" name="Conector recto 7"/>
          <p:cNvCxnSpPr>
            <a:stCxn id="7" idx="3"/>
          </p:cNvCxnSpPr>
          <p:nvPr/>
        </p:nvCxnSpPr>
        <p:spPr>
          <a:xfrm>
            <a:off x="7461003" y="3260879"/>
            <a:ext cx="2040806" cy="2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496247" y="3076212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4</a:t>
            </a:r>
            <a:endParaRPr lang="en-US" dirty="0"/>
          </a:p>
        </p:txBody>
      </p:sp>
      <p:cxnSp>
        <p:nvCxnSpPr>
          <p:cNvPr id="21" name="Conector recto 20"/>
          <p:cNvCxnSpPr>
            <a:stCxn id="9" idx="3"/>
          </p:cNvCxnSpPr>
          <p:nvPr/>
        </p:nvCxnSpPr>
        <p:spPr>
          <a:xfrm flipV="1">
            <a:off x="7461003" y="4148364"/>
            <a:ext cx="20352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9501082" y="3919536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14</a:t>
            </a:r>
          </a:p>
        </p:txBody>
      </p:sp>
      <p:sp>
        <p:nvSpPr>
          <p:cNvPr id="25" name="CuadroTexto 19"/>
          <p:cNvSpPr txBox="1"/>
          <p:nvPr/>
        </p:nvSpPr>
        <p:spPr>
          <a:xfrm>
            <a:off x="3074906" y="1117230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4247851" y="2431427"/>
            <a:ext cx="3457754" cy="261329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516311" y="3018364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Nuevo Juego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516311" y="3905850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Cargar Juego</a:t>
            </a:r>
          </a:p>
        </p:txBody>
      </p:sp>
      <p:sp>
        <p:nvSpPr>
          <p:cNvPr id="10" name="CuadroTexto 17"/>
          <p:cNvSpPr txBox="1"/>
          <p:nvPr/>
        </p:nvSpPr>
        <p:spPr>
          <a:xfrm>
            <a:off x="5540008" y="3451768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2" name="CuadroTexto 19"/>
          <p:cNvSpPr txBox="1"/>
          <p:nvPr/>
        </p:nvSpPr>
        <p:spPr>
          <a:xfrm>
            <a:off x="5540008" y="4358583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3" name="CuadroTexto 20"/>
          <p:cNvSpPr txBox="1"/>
          <p:nvPr/>
        </p:nvSpPr>
        <p:spPr>
          <a:xfrm>
            <a:off x="5360857" y="6094085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4" name="Documento 23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lecha izquierda 22"/>
          <p:cNvSpPr/>
          <p:nvPr/>
        </p:nvSpPr>
        <p:spPr>
          <a:xfrm>
            <a:off x="3213652" y="852172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3289366" y="1495539"/>
            <a:ext cx="53747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Dos Jugadores</a:t>
            </a:r>
            <a:endParaRPr lang="es-ES" sz="4000" b="0" cap="none" spc="0" dirty="0" smtClean="0">
              <a:ln w="0"/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Baskerville Old Face" panose="02020602080505020303" pitchFamily="18" charset="0"/>
            </a:endParaRPr>
          </a:p>
        </p:txBody>
      </p:sp>
      <p:cxnSp>
        <p:nvCxnSpPr>
          <p:cNvPr id="19" name="Conector recto 18"/>
          <p:cNvCxnSpPr/>
          <p:nvPr/>
        </p:nvCxnSpPr>
        <p:spPr>
          <a:xfrm>
            <a:off x="7461003" y="3260879"/>
            <a:ext cx="2040806" cy="2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496247" y="3076212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5</a:t>
            </a:r>
            <a:endParaRPr lang="en-US" dirty="0"/>
          </a:p>
        </p:txBody>
      </p:sp>
      <p:cxnSp>
        <p:nvCxnSpPr>
          <p:cNvPr id="22" name="Conector recto 21"/>
          <p:cNvCxnSpPr/>
          <p:nvPr/>
        </p:nvCxnSpPr>
        <p:spPr>
          <a:xfrm flipV="1">
            <a:off x="7461003" y="4148364"/>
            <a:ext cx="20352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9501082" y="3919536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14</a:t>
            </a:r>
          </a:p>
        </p:txBody>
      </p:sp>
      <p:sp>
        <p:nvSpPr>
          <p:cNvPr id="26" name="CuadroTexto 19"/>
          <p:cNvSpPr txBox="1"/>
          <p:nvPr/>
        </p:nvSpPr>
        <p:spPr>
          <a:xfrm>
            <a:off x="3074906" y="1117230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4247851" y="2431427"/>
            <a:ext cx="3457754" cy="261329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CuadroTexto 20"/>
          <p:cNvSpPr txBox="1"/>
          <p:nvPr/>
        </p:nvSpPr>
        <p:spPr>
          <a:xfrm>
            <a:off x="5360857" y="6094085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4" name="Documento 23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lecha izquierda 22"/>
          <p:cNvSpPr/>
          <p:nvPr/>
        </p:nvSpPr>
        <p:spPr>
          <a:xfrm>
            <a:off x="3213652" y="852172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3289366" y="1495539"/>
            <a:ext cx="53747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Un Jugador</a:t>
            </a:r>
            <a:endParaRPr lang="es-ES" sz="4000" b="0" cap="none" spc="0" dirty="0" smtClean="0">
              <a:ln w="0"/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2" name="Recortar rectángulo de esquina diagonal 1"/>
          <p:cNvSpPr/>
          <p:nvPr/>
        </p:nvSpPr>
        <p:spPr>
          <a:xfrm>
            <a:off x="4195635" y="3473970"/>
            <a:ext cx="3578087" cy="532737"/>
          </a:xfrm>
          <a:prstGeom prst="snip2Diag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 smtClean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Nickname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95634" y="305953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Baskerville Old Face" panose="02020602080505020303" pitchFamily="18" charset="0"/>
              </a:rPr>
              <a:t>Ingrese su nombre: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966895" y="5691692"/>
            <a:ext cx="2019661" cy="40164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Continuar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6" name="Conector recto 5"/>
          <p:cNvCxnSpPr>
            <a:stCxn id="22" idx="3"/>
          </p:cNvCxnSpPr>
          <p:nvPr/>
        </p:nvCxnSpPr>
        <p:spPr>
          <a:xfrm>
            <a:off x="6986556" y="5892513"/>
            <a:ext cx="2340324" cy="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 flipH="1">
            <a:off x="9326880" y="5716142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Pantalla 6</a:t>
            </a:r>
            <a:endParaRPr lang="en-US" dirty="0"/>
          </a:p>
        </p:txBody>
      </p:sp>
      <p:sp>
        <p:nvSpPr>
          <p:cNvPr id="20" name="CuadroTexto 17"/>
          <p:cNvSpPr txBox="1"/>
          <p:nvPr/>
        </p:nvSpPr>
        <p:spPr>
          <a:xfrm>
            <a:off x="5574377" y="4051815"/>
            <a:ext cx="1148071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JTextField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5" name="CuadroTexto 19"/>
          <p:cNvSpPr txBox="1"/>
          <p:nvPr/>
        </p:nvSpPr>
        <p:spPr>
          <a:xfrm>
            <a:off x="3074906" y="1117230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4283999" y="5277252"/>
            <a:ext cx="3440557" cy="11726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3734061" y="3280035"/>
            <a:ext cx="4572263" cy="9045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CuadroTexto 20"/>
          <p:cNvSpPr txBox="1"/>
          <p:nvPr/>
        </p:nvSpPr>
        <p:spPr>
          <a:xfrm>
            <a:off x="5360857" y="6094085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4" name="Documento 23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lecha izquierda 22"/>
          <p:cNvSpPr/>
          <p:nvPr/>
        </p:nvSpPr>
        <p:spPr>
          <a:xfrm>
            <a:off x="3213652" y="852172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3289366" y="1495539"/>
            <a:ext cx="53747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Dos Jugadores</a:t>
            </a:r>
            <a:endParaRPr lang="es-ES" sz="4000" b="0" cap="none" spc="0" dirty="0" smtClean="0">
              <a:ln w="0"/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2" name="Recortar rectángulo de esquina diagonal 1"/>
          <p:cNvSpPr/>
          <p:nvPr/>
        </p:nvSpPr>
        <p:spPr>
          <a:xfrm>
            <a:off x="4187683" y="3058164"/>
            <a:ext cx="3578087" cy="532737"/>
          </a:xfrm>
          <a:prstGeom prst="snip2Diag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 smtClean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Nickname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 1</a:t>
            </a:r>
            <a:endParaRPr lang="en-US" dirty="0">
              <a:solidFill>
                <a:schemeClr val="bg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Recortar rectángulo de esquina diagonal 18"/>
          <p:cNvSpPr/>
          <p:nvPr/>
        </p:nvSpPr>
        <p:spPr>
          <a:xfrm>
            <a:off x="4187683" y="4260155"/>
            <a:ext cx="3578087" cy="532737"/>
          </a:xfrm>
          <a:prstGeom prst="snip2Diag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 smtClean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Nickname</a:t>
            </a:r>
            <a:r>
              <a:rPr lang="es-MX" dirty="0" smtClean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 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187682" y="2643724"/>
            <a:ext cx="325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Baskerville Old Face" panose="02020602080505020303" pitchFamily="18" charset="0"/>
              </a:rPr>
              <a:t>Ingrese el nombre del Jugador 1: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187682" y="3890323"/>
            <a:ext cx="32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Baskerville Old Face" panose="02020602080505020303" pitchFamily="18" charset="0"/>
              </a:rPr>
              <a:t>Ingrese el nombre del Jugador 2: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966895" y="5691692"/>
            <a:ext cx="2019661" cy="40164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Continuar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6986556" y="5892513"/>
            <a:ext cx="2340324" cy="2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flipH="1">
            <a:off x="9326880" y="5716142"/>
            <a:ext cx="125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Pantalla 7</a:t>
            </a:r>
            <a:endParaRPr lang="en-US" dirty="0"/>
          </a:p>
        </p:txBody>
      </p:sp>
      <p:sp>
        <p:nvSpPr>
          <p:cNvPr id="27" name="CuadroTexto 17"/>
          <p:cNvSpPr txBox="1"/>
          <p:nvPr/>
        </p:nvSpPr>
        <p:spPr>
          <a:xfrm>
            <a:off x="5574376" y="3567826"/>
            <a:ext cx="1148071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JTextField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8" name="CuadroTexto 17"/>
          <p:cNvSpPr txBox="1"/>
          <p:nvPr/>
        </p:nvSpPr>
        <p:spPr>
          <a:xfrm>
            <a:off x="5574377" y="4767590"/>
            <a:ext cx="1148071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JTextField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9" name="CuadroTexto 19"/>
          <p:cNvSpPr txBox="1"/>
          <p:nvPr/>
        </p:nvSpPr>
        <p:spPr>
          <a:xfrm>
            <a:off x="3074906" y="1117230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/>
          <p:cNvSpPr/>
          <p:nvPr/>
        </p:nvSpPr>
        <p:spPr>
          <a:xfrm>
            <a:off x="4283999" y="5277252"/>
            <a:ext cx="3440557" cy="11726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/>
          <p:cNvSpPr/>
          <p:nvPr/>
        </p:nvSpPr>
        <p:spPr>
          <a:xfrm>
            <a:off x="3690593" y="2855908"/>
            <a:ext cx="4572263" cy="9045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/>
          <p:cNvSpPr/>
          <p:nvPr/>
        </p:nvSpPr>
        <p:spPr>
          <a:xfrm>
            <a:off x="3718145" y="4065096"/>
            <a:ext cx="4572263" cy="9045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pic>
        <p:nvPicPr>
          <p:cNvPr id="1026" name="Picture 2" descr="Imachen:Typical Tetris Game.svg - Biquipedia, 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20" y="1495760"/>
            <a:ext cx="1936619" cy="355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redondeado 17"/>
          <p:cNvSpPr/>
          <p:nvPr/>
        </p:nvSpPr>
        <p:spPr>
          <a:xfrm>
            <a:off x="4338451" y="5216207"/>
            <a:ext cx="695078" cy="45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ángulo redondeado 18"/>
          <p:cNvSpPr/>
          <p:nvPr/>
        </p:nvSpPr>
        <p:spPr>
          <a:xfrm>
            <a:off x="6991305" y="5208256"/>
            <a:ext cx="695078" cy="45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6066232" y="5216207"/>
            <a:ext cx="695078" cy="45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ángulo redondeado 20"/>
          <p:cNvSpPr/>
          <p:nvPr/>
        </p:nvSpPr>
        <p:spPr>
          <a:xfrm>
            <a:off x="5194851" y="5208256"/>
            <a:ext cx="695078" cy="453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7158094" y="5275551"/>
            <a:ext cx="409020" cy="2629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lecha izquierda 24"/>
          <p:cNvSpPr/>
          <p:nvPr/>
        </p:nvSpPr>
        <p:spPr>
          <a:xfrm>
            <a:off x="4456364" y="5311039"/>
            <a:ext cx="425836" cy="26299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CuadroTexto 23"/>
          <p:cNvSpPr txBox="1"/>
          <p:nvPr/>
        </p:nvSpPr>
        <p:spPr>
          <a:xfrm>
            <a:off x="4356497" y="5831474"/>
            <a:ext cx="636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err="1" smtClean="0"/>
              <a:t>JButton</a:t>
            </a:r>
            <a:endParaRPr lang="en-US" sz="1100" dirty="0"/>
          </a:p>
        </p:txBody>
      </p:sp>
      <p:sp>
        <p:nvSpPr>
          <p:cNvPr id="30" name="CuadroTexto 23"/>
          <p:cNvSpPr txBox="1"/>
          <p:nvPr/>
        </p:nvSpPr>
        <p:spPr>
          <a:xfrm>
            <a:off x="5211120" y="5823523"/>
            <a:ext cx="636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err="1" smtClean="0"/>
              <a:t>JButton</a:t>
            </a:r>
            <a:endParaRPr lang="en-US" sz="1100" dirty="0"/>
          </a:p>
        </p:txBody>
      </p:sp>
      <p:sp>
        <p:nvSpPr>
          <p:cNvPr id="31" name="CuadroTexto 23"/>
          <p:cNvSpPr txBox="1"/>
          <p:nvPr/>
        </p:nvSpPr>
        <p:spPr>
          <a:xfrm>
            <a:off x="6131188" y="5823523"/>
            <a:ext cx="636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err="1" smtClean="0"/>
              <a:t>JButton</a:t>
            </a:r>
            <a:endParaRPr lang="en-US" sz="1100" dirty="0"/>
          </a:p>
        </p:txBody>
      </p:sp>
      <p:sp>
        <p:nvSpPr>
          <p:cNvPr id="32" name="CuadroTexto 23"/>
          <p:cNvSpPr txBox="1"/>
          <p:nvPr/>
        </p:nvSpPr>
        <p:spPr>
          <a:xfrm>
            <a:off x="7020655" y="5815572"/>
            <a:ext cx="636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 err="1" smtClean="0"/>
              <a:t>JButton</a:t>
            </a:r>
            <a:endParaRPr lang="en-US" sz="1100" dirty="0"/>
          </a:p>
        </p:txBody>
      </p:sp>
      <p:sp>
        <p:nvSpPr>
          <p:cNvPr id="17" name="Flecha curvada hacia abajo 16"/>
          <p:cNvSpPr/>
          <p:nvPr/>
        </p:nvSpPr>
        <p:spPr>
          <a:xfrm>
            <a:off x="6235860" y="5303088"/>
            <a:ext cx="405516" cy="24340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echa curvada hacia arriba 32"/>
          <p:cNvSpPr/>
          <p:nvPr/>
        </p:nvSpPr>
        <p:spPr>
          <a:xfrm rot="10800000">
            <a:off x="5318071" y="5283509"/>
            <a:ext cx="480444" cy="26439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cumento 35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Igual que 34"/>
          <p:cNvSpPr/>
          <p:nvPr/>
        </p:nvSpPr>
        <p:spPr>
          <a:xfrm rot="5400000">
            <a:off x="3161305" y="792509"/>
            <a:ext cx="367085" cy="311486"/>
          </a:xfrm>
          <a:prstGeom prst="mathEqual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668549" y="1058305"/>
            <a:ext cx="26184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err="1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Nickname</a:t>
            </a:r>
            <a:endParaRPr lang="es-ES" sz="2400" b="0" cap="none" spc="0" dirty="0" smtClean="0">
              <a:ln w="0"/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Baskerville Old Face" panose="02020602080505020303" pitchFamily="18" charset="0"/>
            </a:endParaRPr>
          </a:p>
        </p:txBody>
      </p:sp>
      <p:cxnSp>
        <p:nvCxnSpPr>
          <p:cNvPr id="3" name="Conector recto 2"/>
          <p:cNvCxnSpPr>
            <a:stCxn id="36" idx="2"/>
          </p:cNvCxnSpPr>
          <p:nvPr/>
        </p:nvCxnSpPr>
        <p:spPr>
          <a:xfrm flipH="1">
            <a:off x="2258170" y="1150843"/>
            <a:ext cx="1086679" cy="93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178774" y="2102290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8</a:t>
            </a:r>
            <a:endParaRPr lang="en-US" dirty="0"/>
          </a:p>
        </p:txBody>
      </p:sp>
      <p:sp>
        <p:nvSpPr>
          <p:cNvPr id="26" name="CuadroTexto 19"/>
          <p:cNvSpPr txBox="1"/>
          <p:nvPr/>
        </p:nvSpPr>
        <p:spPr>
          <a:xfrm>
            <a:off x="3074906" y="1117230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28" name="Elipse 27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/>
          <p:cNvSpPr/>
          <p:nvPr/>
        </p:nvSpPr>
        <p:spPr>
          <a:xfrm>
            <a:off x="4216475" y="4920440"/>
            <a:ext cx="3440557" cy="11726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pic>
        <p:nvPicPr>
          <p:cNvPr id="1026" name="Picture 2" descr="Imachen:Typical Tetris Game.svg - Biquipedia, 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12" y="1613648"/>
            <a:ext cx="1728440" cy="31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redondeado 17"/>
          <p:cNvSpPr/>
          <p:nvPr/>
        </p:nvSpPr>
        <p:spPr>
          <a:xfrm>
            <a:off x="3250304" y="5088970"/>
            <a:ext cx="522559" cy="353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ángulo redondeado 18"/>
          <p:cNvSpPr/>
          <p:nvPr/>
        </p:nvSpPr>
        <p:spPr>
          <a:xfrm>
            <a:off x="5156174" y="5091799"/>
            <a:ext cx="522559" cy="353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4508499" y="5081019"/>
            <a:ext cx="522559" cy="353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ángulo redondeado 20"/>
          <p:cNvSpPr/>
          <p:nvPr/>
        </p:nvSpPr>
        <p:spPr>
          <a:xfrm>
            <a:off x="3892173" y="5087802"/>
            <a:ext cx="522559" cy="353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5251963" y="5117357"/>
            <a:ext cx="307501" cy="205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lecha izquierda 24"/>
          <p:cNvSpPr/>
          <p:nvPr/>
        </p:nvSpPr>
        <p:spPr>
          <a:xfrm>
            <a:off x="3325628" y="5163226"/>
            <a:ext cx="320143" cy="2052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CuadroTexto 23"/>
          <p:cNvSpPr txBox="1"/>
          <p:nvPr/>
        </p:nvSpPr>
        <p:spPr>
          <a:xfrm>
            <a:off x="3253780" y="5662197"/>
            <a:ext cx="63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 err="1" smtClean="0"/>
              <a:t>JButton</a:t>
            </a:r>
            <a:endParaRPr lang="en-US" sz="1000" dirty="0"/>
          </a:p>
        </p:txBody>
      </p:sp>
      <p:sp>
        <p:nvSpPr>
          <p:cNvPr id="30" name="CuadroTexto 23"/>
          <p:cNvSpPr txBox="1"/>
          <p:nvPr/>
        </p:nvSpPr>
        <p:spPr>
          <a:xfrm>
            <a:off x="3893872" y="5661029"/>
            <a:ext cx="638525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 err="1" smtClean="0"/>
              <a:t>JButton</a:t>
            </a:r>
            <a:endParaRPr lang="en-US" sz="1000" dirty="0"/>
          </a:p>
        </p:txBody>
      </p:sp>
      <p:sp>
        <p:nvSpPr>
          <p:cNvPr id="31" name="CuadroTexto 23"/>
          <p:cNvSpPr txBox="1"/>
          <p:nvPr/>
        </p:nvSpPr>
        <p:spPr>
          <a:xfrm>
            <a:off x="4558885" y="5646295"/>
            <a:ext cx="609003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 err="1" smtClean="0"/>
              <a:t>JButton</a:t>
            </a:r>
            <a:endParaRPr lang="en-US" sz="1000" dirty="0"/>
          </a:p>
        </p:txBody>
      </p:sp>
      <p:sp>
        <p:nvSpPr>
          <p:cNvPr id="32" name="CuadroTexto 23"/>
          <p:cNvSpPr txBox="1"/>
          <p:nvPr/>
        </p:nvSpPr>
        <p:spPr>
          <a:xfrm>
            <a:off x="5170955" y="5657075"/>
            <a:ext cx="64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 err="1" smtClean="0"/>
              <a:t>JButton</a:t>
            </a:r>
            <a:endParaRPr lang="en-US" sz="1000" dirty="0"/>
          </a:p>
        </p:txBody>
      </p:sp>
      <p:sp>
        <p:nvSpPr>
          <p:cNvPr id="17" name="Flecha curvada hacia abajo 16"/>
          <p:cNvSpPr/>
          <p:nvPr/>
        </p:nvSpPr>
        <p:spPr>
          <a:xfrm>
            <a:off x="4606257" y="5121866"/>
            <a:ext cx="304867" cy="190007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echa curvada hacia arriba 32"/>
          <p:cNvSpPr/>
          <p:nvPr/>
        </p:nvSpPr>
        <p:spPr>
          <a:xfrm rot="10800000">
            <a:off x="3962121" y="5121625"/>
            <a:ext cx="361198" cy="20638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cumento 35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Igual que 34"/>
          <p:cNvSpPr/>
          <p:nvPr/>
        </p:nvSpPr>
        <p:spPr>
          <a:xfrm rot="5400000">
            <a:off x="3161305" y="792509"/>
            <a:ext cx="367085" cy="311486"/>
          </a:xfrm>
          <a:prstGeom prst="mathEqual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" descr="Imachen:Typical Tetris Game.svg - Biquipedia, 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59" y="1616336"/>
            <a:ext cx="1728440" cy="31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redondeado 23"/>
          <p:cNvSpPr/>
          <p:nvPr/>
        </p:nvSpPr>
        <p:spPr>
          <a:xfrm>
            <a:off x="6157224" y="5088970"/>
            <a:ext cx="522559" cy="353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ángulo redondeado 25"/>
          <p:cNvSpPr/>
          <p:nvPr/>
        </p:nvSpPr>
        <p:spPr>
          <a:xfrm>
            <a:off x="8063094" y="5091799"/>
            <a:ext cx="522559" cy="353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ángulo redondeado 26"/>
          <p:cNvSpPr/>
          <p:nvPr/>
        </p:nvSpPr>
        <p:spPr>
          <a:xfrm>
            <a:off x="7415419" y="5081019"/>
            <a:ext cx="522559" cy="353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ángulo redondeado 27"/>
          <p:cNvSpPr/>
          <p:nvPr/>
        </p:nvSpPr>
        <p:spPr>
          <a:xfrm>
            <a:off x="6799093" y="5087802"/>
            <a:ext cx="522559" cy="3538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>
            <a:off x="8158883" y="5117357"/>
            <a:ext cx="307501" cy="205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Flecha izquierda 36"/>
          <p:cNvSpPr/>
          <p:nvPr/>
        </p:nvSpPr>
        <p:spPr>
          <a:xfrm>
            <a:off x="6232548" y="5163226"/>
            <a:ext cx="320143" cy="2052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CuadroTexto 23"/>
          <p:cNvSpPr txBox="1"/>
          <p:nvPr/>
        </p:nvSpPr>
        <p:spPr>
          <a:xfrm>
            <a:off x="6160700" y="5662197"/>
            <a:ext cx="63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 err="1" smtClean="0"/>
              <a:t>JButton</a:t>
            </a:r>
            <a:endParaRPr lang="en-US" sz="1000" dirty="0"/>
          </a:p>
        </p:txBody>
      </p:sp>
      <p:sp>
        <p:nvSpPr>
          <p:cNvPr id="39" name="CuadroTexto 23"/>
          <p:cNvSpPr txBox="1"/>
          <p:nvPr/>
        </p:nvSpPr>
        <p:spPr>
          <a:xfrm>
            <a:off x="6800792" y="5661029"/>
            <a:ext cx="638525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 err="1" smtClean="0"/>
              <a:t>JButton</a:t>
            </a:r>
            <a:endParaRPr lang="en-US" sz="1000" dirty="0"/>
          </a:p>
        </p:txBody>
      </p:sp>
      <p:sp>
        <p:nvSpPr>
          <p:cNvPr id="40" name="CuadroTexto 23"/>
          <p:cNvSpPr txBox="1"/>
          <p:nvPr/>
        </p:nvSpPr>
        <p:spPr>
          <a:xfrm>
            <a:off x="7465805" y="5646295"/>
            <a:ext cx="609003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 err="1" smtClean="0"/>
              <a:t>JButton</a:t>
            </a:r>
            <a:endParaRPr lang="en-US" sz="1000" dirty="0"/>
          </a:p>
        </p:txBody>
      </p:sp>
      <p:sp>
        <p:nvSpPr>
          <p:cNvPr id="41" name="CuadroTexto 23"/>
          <p:cNvSpPr txBox="1"/>
          <p:nvPr/>
        </p:nvSpPr>
        <p:spPr>
          <a:xfrm>
            <a:off x="8077875" y="5657075"/>
            <a:ext cx="649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 err="1" smtClean="0"/>
              <a:t>JButton</a:t>
            </a:r>
            <a:endParaRPr lang="en-US" sz="1000" dirty="0"/>
          </a:p>
        </p:txBody>
      </p:sp>
      <p:sp>
        <p:nvSpPr>
          <p:cNvPr id="42" name="Flecha curvada hacia abajo 41"/>
          <p:cNvSpPr/>
          <p:nvPr/>
        </p:nvSpPr>
        <p:spPr>
          <a:xfrm>
            <a:off x="7513177" y="5121866"/>
            <a:ext cx="304867" cy="190007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echa curvada hacia arriba 42"/>
          <p:cNvSpPr/>
          <p:nvPr/>
        </p:nvSpPr>
        <p:spPr>
          <a:xfrm rot="10800000">
            <a:off x="6869041" y="5121625"/>
            <a:ext cx="361198" cy="20638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3110285" y="1096628"/>
            <a:ext cx="26184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err="1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Nickname</a:t>
            </a:r>
            <a:r>
              <a:rPr lang="es-ES" sz="24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 1</a:t>
            </a:r>
            <a:endParaRPr lang="es-ES" sz="2400" b="0" cap="none" spc="0" dirty="0" smtClean="0">
              <a:ln w="0"/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6105453" y="1065355"/>
            <a:ext cx="26184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err="1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Nickname</a:t>
            </a:r>
            <a:r>
              <a:rPr lang="es-ES" sz="24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 2</a:t>
            </a:r>
            <a:endParaRPr lang="es-ES" sz="2400" b="0" cap="none" spc="0" dirty="0" smtClean="0">
              <a:ln w="0"/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Baskerville Old Face" panose="02020602080505020303" pitchFamily="18" charset="0"/>
            </a:endParaRPr>
          </a:p>
        </p:txBody>
      </p:sp>
      <p:cxnSp>
        <p:nvCxnSpPr>
          <p:cNvPr id="46" name="Conector recto 45"/>
          <p:cNvCxnSpPr/>
          <p:nvPr/>
        </p:nvCxnSpPr>
        <p:spPr>
          <a:xfrm flipH="1">
            <a:off x="2258170" y="1150843"/>
            <a:ext cx="1086679" cy="93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1178774" y="2102290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8</a:t>
            </a:r>
            <a:endParaRPr lang="en-US" dirty="0"/>
          </a:p>
        </p:txBody>
      </p:sp>
      <p:sp>
        <p:nvSpPr>
          <p:cNvPr id="48" name="CuadroTexto 19"/>
          <p:cNvSpPr txBox="1"/>
          <p:nvPr/>
        </p:nvSpPr>
        <p:spPr>
          <a:xfrm>
            <a:off x="3074906" y="1117230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50" name="Elipse 49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/>
          <p:cNvSpPr/>
          <p:nvPr/>
        </p:nvSpPr>
        <p:spPr>
          <a:xfrm>
            <a:off x="3104533" y="4903052"/>
            <a:ext cx="2701958" cy="7097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51"/>
          <p:cNvSpPr/>
          <p:nvPr/>
        </p:nvSpPr>
        <p:spPr>
          <a:xfrm>
            <a:off x="6021948" y="4903052"/>
            <a:ext cx="2701958" cy="7097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6" name="Documento 35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5" name="Igual que 34"/>
          <p:cNvSpPr/>
          <p:nvPr/>
        </p:nvSpPr>
        <p:spPr>
          <a:xfrm rot="5400000">
            <a:off x="3161305" y="792509"/>
            <a:ext cx="367085" cy="31148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93702" y="841816"/>
            <a:ext cx="53747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Pausa</a:t>
            </a:r>
          </a:p>
        </p:txBody>
      </p:sp>
      <p:sp>
        <p:nvSpPr>
          <p:cNvPr id="37" name="Documento 36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8" name="Flecha izquierda 37"/>
          <p:cNvSpPr/>
          <p:nvPr/>
        </p:nvSpPr>
        <p:spPr>
          <a:xfrm>
            <a:off x="3213652" y="852172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520286" y="1655809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Continuar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4520286" y="5304673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Menú Principal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520286" y="2570887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Guardar Partida</a:t>
            </a:r>
          </a:p>
        </p:txBody>
      </p:sp>
      <p:sp>
        <p:nvSpPr>
          <p:cNvPr id="48" name="CuadroTexto 17"/>
          <p:cNvSpPr txBox="1"/>
          <p:nvPr/>
        </p:nvSpPr>
        <p:spPr>
          <a:xfrm>
            <a:off x="5543983" y="2116805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9" name="CuadroTexto 18"/>
          <p:cNvSpPr txBox="1"/>
          <p:nvPr/>
        </p:nvSpPr>
        <p:spPr>
          <a:xfrm>
            <a:off x="5543982" y="5787488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50" name="CuadroTexto 19"/>
          <p:cNvSpPr txBox="1"/>
          <p:nvPr/>
        </p:nvSpPr>
        <p:spPr>
          <a:xfrm>
            <a:off x="5543983" y="3023620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520286" y="3485965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err="1" smtClean="0">
                <a:latin typeface="Baskerville Old Face" panose="02020602080505020303" pitchFamily="18" charset="0"/>
              </a:rPr>
              <a:t>Configuracion</a:t>
            </a:r>
            <a:endParaRPr lang="es-MX" dirty="0" smtClean="0">
              <a:latin typeface="Baskerville Old Face" panose="02020602080505020303" pitchFamily="18" charset="0"/>
            </a:endParaRPr>
          </a:p>
        </p:txBody>
      </p:sp>
      <p:sp>
        <p:nvSpPr>
          <p:cNvPr id="19" name="CuadroTexto 19"/>
          <p:cNvSpPr txBox="1"/>
          <p:nvPr/>
        </p:nvSpPr>
        <p:spPr>
          <a:xfrm>
            <a:off x="5543983" y="3938698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520286" y="4395319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Reiniciar</a:t>
            </a:r>
          </a:p>
        </p:txBody>
      </p:sp>
      <p:sp>
        <p:nvSpPr>
          <p:cNvPr id="21" name="CuadroTexto 19"/>
          <p:cNvSpPr txBox="1"/>
          <p:nvPr/>
        </p:nvSpPr>
        <p:spPr>
          <a:xfrm>
            <a:off x="5543983" y="4848052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5" name="Conector recto 4"/>
          <p:cNvCxnSpPr>
            <a:stCxn id="45" idx="3"/>
          </p:cNvCxnSpPr>
          <p:nvPr/>
        </p:nvCxnSpPr>
        <p:spPr>
          <a:xfrm flipV="1">
            <a:off x="7464978" y="1892410"/>
            <a:ext cx="2068636" cy="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9687485" y="1707744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6 o 7</a:t>
            </a: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7464978" y="2784553"/>
            <a:ext cx="2068636" cy="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9687485" y="2599887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13</a:t>
            </a:r>
          </a:p>
        </p:txBody>
      </p:sp>
      <p:cxnSp>
        <p:nvCxnSpPr>
          <p:cNvPr id="27" name="Conector recto 26"/>
          <p:cNvCxnSpPr/>
          <p:nvPr/>
        </p:nvCxnSpPr>
        <p:spPr>
          <a:xfrm flipV="1">
            <a:off x="7464978" y="3683504"/>
            <a:ext cx="2068636" cy="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9687485" y="3498838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9</a:t>
            </a:r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7464978" y="4662707"/>
            <a:ext cx="2068636" cy="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687485" y="4478041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6 o 7</a:t>
            </a:r>
          </a:p>
        </p:txBody>
      </p:sp>
      <p:cxnSp>
        <p:nvCxnSpPr>
          <p:cNvPr id="33" name="Conector recto 32"/>
          <p:cNvCxnSpPr/>
          <p:nvPr/>
        </p:nvCxnSpPr>
        <p:spPr>
          <a:xfrm flipV="1">
            <a:off x="7464978" y="5552057"/>
            <a:ext cx="2068636" cy="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9687485" y="5367391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</a:t>
            </a:r>
          </a:p>
        </p:txBody>
      </p:sp>
      <p:sp>
        <p:nvSpPr>
          <p:cNvPr id="39" name="CuadroTexto 19"/>
          <p:cNvSpPr txBox="1"/>
          <p:nvPr/>
        </p:nvSpPr>
        <p:spPr>
          <a:xfrm>
            <a:off x="3171013" y="1180151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40" name="CuadroTexto 20"/>
          <p:cNvSpPr txBox="1"/>
          <p:nvPr/>
        </p:nvSpPr>
        <p:spPr>
          <a:xfrm>
            <a:off x="5360857" y="6094085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41" name="Elipse 40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/>
          <p:cNvSpPr/>
          <p:nvPr/>
        </p:nvSpPr>
        <p:spPr>
          <a:xfrm>
            <a:off x="3830168" y="948252"/>
            <a:ext cx="4192161" cy="549249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10285" y="765710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3110285" y="537708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8604637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366099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127561" y="537708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6" name="Documento 35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5" name="Igual que 34"/>
          <p:cNvSpPr/>
          <p:nvPr/>
        </p:nvSpPr>
        <p:spPr>
          <a:xfrm rot="5400000">
            <a:off x="3161305" y="792509"/>
            <a:ext cx="367085" cy="311486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57561" y="1195759"/>
            <a:ext cx="53747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Baskerville Old Face" panose="02020602080505020303" pitchFamily="18" charset="0"/>
              </a:rPr>
              <a:t>Configuración</a:t>
            </a:r>
            <a:endParaRPr lang="es-ES" sz="4000" b="0" cap="none" spc="0" dirty="0" smtClean="0">
              <a:ln w="0"/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37" name="Documento 36"/>
          <p:cNvSpPr/>
          <p:nvPr/>
        </p:nvSpPr>
        <p:spPr>
          <a:xfrm>
            <a:off x="3110285" y="764709"/>
            <a:ext cx="469127" cy="413469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38" name="Flecha izquierda 37"/>
          <p:cNvSpPr/>
          <p:nvPr/>
        </p:nvSpPr>
        <p:spPr>
          <a:xfrm>
            <a:off x="3213652" y="852172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Baskerville Old Face" panose="02020602080505020303" pitchFamily="18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4472578" y="2952821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Cambiar Color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472578" y="3867899"/>
            <a:ext cx="2944692" cy="48502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latin typeface="Baskerville Old Face" panose="02020602080505020303" pitchFamily="18" charset="0"/>
              </a:rPr>
              <a:t>Cambiar nombre</a:t>
            </a:r>
            <a:endParaRPr lang="es-MX" dirty="0" smtClean="0">
              <a:latin typeface="Baskerville Old Face" panose="02020602080505020303" pitchFamily="18" charset="0"/>
            </a:endParaRPr>
          </a:p>
        </p:txBody>
      </p:sp>
      <p:sp>
        <p:nvSpPr>
          <p:cNvPr id="48" name="CuadroTexto 17"/>
          <p:cNvSpPr txBox="1"/>
          <p:nvPr/>
        </p:nvSpPr>
        <p:spPr>
          <a:xfrm>
            <a:off x="5496275" y="3413817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50" name="CuadroTexto 19"/>
          <p:cNvSpPr txBox="1"/>
          <p:nvPr/>
        </p:nvSpPr>
        <p:spPr>
          <a:xfrm>
            <a:off x="5496275" y="4320632"/>
            <a:ext cx="89729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>
                <a:latin typeface="Baskerville Old Face" panose="02020602080505020303" pitchFamily="18" charset="0"/>
              </a:rPr>
              <a:t>JButton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cxnSp>
        <p:nvCxnSpPr>
          <p:cNvPr id="22" name="Conector recto 21"/>
          <p:cNvCxnSpPr/>
          <p:nvPr/>
        </p:nvCxnSpPr>
        <p:spPr>
          <a:xfrm flipV="1">
            <a:off x="7417270" y="3137487"/>
            <a:ext cx="2068636" cy="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9639777" y="2952821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10</a:t>
            </a:r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7417270" y="4090756"/>
            <a:ext cx="2068636" cy="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9639777" y="3906090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Pantalla 4 o 5</a:t>
            </a:r>
          </a:p>
        </p:txBody>
      </p:sp>
      <p:sp>
        <p:nvSpPr>
          <p:cNvPr id="26" name="CuadroTexto 19"/>
          <p:cNvSpPr txBox="1"/>
          <p:nvPr/>
        </p:nvSpPr>
        <p:spPr>
          <a:xfrm>
            <a:off x="3171013" y="1180151"/>
            <a:ext cx="659155" cy="2769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err="1" smtClean="0">
                <a:latin typeface="Baskerville Old Face" panose="02020602080505020303" pitchFamily="18" charset="0"/>
              </a:rPr>
              <a:t>JButton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  <p:sp>
        <p:nvSpPr>
          <p:cNvPr id="27" name="CuadroTexto 20"/>
          <p:cNvSpPr txBox="1"/>
          <p:nvPr/>
        </p:nvSpPr>
        <p:spPr>
          <a:xfrm>
            <a:off x="5360857" y="6094085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28" name="Elipse 27"/>
          <p:cNvSpPr/>
          <p:nvPr/>
        </p:nvSpPr>
        <p:spPr>
          <a:xfrm>
            <a:off x="7959262" y="371385"/>
            <a:ext cx="1052211" cy="560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3594018" y="2411515"/>
            <a:ext cx="4860447" cy="27272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3031387" y="696903"/>
            <a:ext cx="579215" cy="4881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314</Words>
  <Application>Microsoft Office PowerPoint</Application>
  <PresentationFormat>Panorámica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16</cp:revision>
  <dcterms:created xsi:type="dcterms:W3CDTF">2021-11-09T03:51:48Z</dcterms:created>
  <dcterms:modified xsi:type="dcterms:W3CDTF">2021-11-10T01:47:12Z</dcterms:modified>
</cp:coreProperties>
</file>