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gyOYYGjypuXibDwrSiUbVhuXiF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413725" y="438350"/>
            <a:ext cx="631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flujo de datos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1"/>
          <p:cNvGrpSpPr/>
          <p:nvPr/>
        </p:nvGrpSpPr>
        <p:grpSpPr>
          <a:xfrm>
            <a:off x="655218" y="2086236"/>
            <a:ext cx="1068406" cy="1056954"/>
            <a:chOff x="1331500" y="1622600"/>
            <a:chExt cx="1343400" cy="1329000"/>
          </a:xfrm>
        </p:grpSpPr>
        <p:sp>
          <p:nvSpPr>
            <p:cNvPr id="56" name="Google Shape;56;p1"/>
            <p:cNvSpPr/>
            <p:nvPr/>
          </p:nvSpPr>
          <p:spPr>
            <a:xfrm>
              <a:off x="1331500" y="1622600"/>
              <a:ext cx="1343400" cy="1329000"/>
            </a:xfrm>
            <a:prstGeom prst="flowChartAlternateProcess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 txBox="1"/>
            <p:nvPr/>
          </p:nvSpPr>
          <p:spPr>
            <a:xfrm>
              <a:off x="1331500" y="2079813"/>
              <a:ext cx="13434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highlight>
                    <a:schemeClr val="lt1"/>
                  </a:highlight>
                  <a:latin typeface="Arial"/>
                  <a:ea typeface="Arial"/>
                  <a:cs typeface="Arial"/>
                  <a:sym typeface="Arial"/>
                </a:rPr>
                <a:t>Usuario</a:t>
              </a:r>
              <a:endParaRPr b="1" i="0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1"/>
          <p:cNvGrpSpPr/>
          <p:nvPr/>
        </p:nvGrpSpPr>
        <p:grpSpPr>
          <a:xfrm>
            <a:off x="7387179" y="2043264"/>
            <a:ext cx="1111798" cy="1099880"/>
            <a:chOff x="6387150" y="1714475"/>
            <a:chExt cx="1343400" cy="1329000"/>
          </a:xfrm>
        </p:grpSpPr>
        <p:sp>
          <p:nvSpPr>
            <p:cNvPr id="59" name="Google Shape;59;p1"/>
            <p:cNvSpPr/>
            <p:nvPr/>
          </p:nvSpPr>
          <p:spPr>
            <a:xfrm>
              <a:off x="6387150" y="1714475"/>
              <a:ext cx="1343400" cy="1329000"/>
            </a:xfrm>
            <a:prstGeom prst="flowChartAlternateProcess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 txBox="1"/>
            <p:nvPr/>
          </p:nvSpPr>
          <p:spPr>
            <a:xfrm>
              <a:off x="6387150" y="2171688"/>
              <a:ext cx="13434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Base de datos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86953" y="1811569"/>
            <a:ext cx="1536900" cy="1520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786953" y="2285356"/>
            <a:ext cx="153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Proceso de búsqueda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productos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650375" y="869450"/>
            <a:ext cx="78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diagrama de flujo de datos representa u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>
                <a:highlight>
                  <a:srgbClr val="FFFFFF"/>
                </a:highlight>
              </a:rPr>
              <a:t>único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ceso. Los diagramas de flujo de datos para una aplicación como esta suelen ser mucho más complejos.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1"/>
          <p:cNvCxnSpPr/>
          <p:nvPr/>
        </p:nvCxnSpPr>
        <p:spPr>
          <a:xfrm>
            <a:off x="1916063" y="2339263"/>
            <a:ext cx="162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" name="Google Shape;65;p1"/>
          <p:cNvCxnSpPr/>
          <p:nvPr/>
        </p:nvCxnSpPr>
        <p:spPr>
          <a:xfrm>
            <a:off x="5540788" y="2339263"/>
            <a:ext cx="162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" name="Google Shape;66;p1"/>
          <p:cNvCxnSpPr/>
          <p:nvPr/>
        </p:nvCxnSpPr>
        <p:spPr>
          <a:xfrm rot="10800000">
            <a:off x="1940488" y="2958988"/>
            <a:ext cx="162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" name="Google Shape;67;p1"/>
          <p:cNvCxnSpPr/>
          <p:nvPr/>
        </p:nvCxnSpPr>
        <p:spPr>
          <a:xfrm rot="10800000">
            <a:off x="5540788" y="2958988"/>
            <a:ext cx="162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" name="Google Shape;68;p1"/>
          <p:cNvSpPr txBox="1"/>
          <p:nvPr/>
        </p:nvSpPr>
        <p:spPr>
          <a:xfrm>
            <a:off x="1940475" y="2318063"/>
            <a:ext cx="162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busca de zapatillas en venta.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5540788" y="2343400"/>
            <a:ext cx="18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Listados de inventario actual.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