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hJ0a8Ugf/fvGn+po4YSYkebPY3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187400" y="438350"/>
            <a:ext cx="676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 de árbol de ataque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1187400" y="4238300"/>
            <a:ext cx="676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aplicaciones como esta suelen tener árboles de ataque grandes y complejos, con muchas ramas.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1"/>
          <p:cNvCxnSpPr>
            <a:stCxn id="57" idx="0"/>
            <a:endCxn id="58" idx="2"/>
          </p:cNvCxnSpPr>
          <p:nvPr/>
        </p:nvCxnSpPr>
        <p:spPr>
          <a:xfrm rot="-5400000">
            <a:off x="3792500" y="2020825"/>
            <a:ext cx="572100" cy="9867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9" name="Google Shape;59;p1"/>
          <p:cNvCxnSpPr>
            <a:stCxn id="60" idx="0"/>
            <a:endCxn id="57" idx="2"/>
          </p:cNvCxnSpPr>
          <p:nvPr/>
        </p:nvCxnSpPr>
        <p:spPr>
          <a:xfrm rot="-5400000">
            <a:off x="3434300" y="3305000"/>
            <a:ext cx="3024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8" name="Google Shape;58;p1"/>
          <p:cNvSpPr txBox="1"/>
          <p:nvPr/>
        </p:nvSpPr>
        <p:spPr>
          <a:xfrm>
            <a:off x="3801750" y="1874250"/>
            <a:ext cx="1540500" cy="35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Datos del usuario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816150" y="2800225"/>
            <a:ext cx="1538100" cy="35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Inyección SQL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2816150" y="3456500"/>
            <a:ext cx="1538100" cy="52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Falta d</a:t>
            </a:r>
            <a:r>
              <a:rPr b="0" i="0" lang="en-US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1100">
                <a:solidFill>
                  <a:srgbClr val="000000"/>
                </a:solidFill>
                <a:highlight>
                  <a:srgbClr val="FFFFFF"/>
                </a:highlight>
              </a:rPr>
              <a:t>sentencias</a:t>
            </a:r>
            <a:r>
              <a:rPr b="0" i="0" lang="en-US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preparadas</a:t>
            </a:r>
            <a:endParaRPr b="0" i="0" sz="11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945650" y="869450"/>
            <a:ext cx="713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Instrucciones: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Primero, reemplaza el texto en ambos nodos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Amenaza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los vectores de ataque potenciales que enumeraste en el paso 6. Luego, reemplaza el texto en cada nodo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Vulnerabilidad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las debilidades que enumeraste en el paso 7.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"/>
          <p:cNvCxnSpPr>
            <a:stCxn id="63" idx="2"/>
            <a:endCxn id="64" idx="0"/>
          </p:cNvCxnSpPr>
          <p:nvPr/>
        </p:nvCxnSpPr>
        <p:spPr>
          <a:xfrm flipH="1" rot="-5400000">
            <a:off x="5432100" y="3305125"/>
            <a:ext cx="3024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3" name="Google Shape;63;p1"/>
          <p:cNvSpPr txBox="1"/>
          <p:nvPr/>
        </p:nvSpPr>
        <p:spPr>
          <a:xfrm>
            <a:off x="4813950" y="2800225"/>
            <a:ext cx="1538100" cy="35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Secuestro de sesión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4813950" y="3456500"/>
            <a:ext cx="1538100" cy="69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Credenciales de inicio de sesión débiles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1"/>
          <p:cNvCxnSpPr>
            <a:stCxn id="63" idx="0"/>
            <a:endCxn id="58" idx="2"/>
          </p:cNvCxnSpPr>
          <p:nvPr/>
        </p:nvCxnSpPr>
        <p:spPr>
          <a:xfrm flipH="1" rot="5400000">
            <a:off x="4791450" y="2008675"/>
            <a:ext cx="572100" cy="10110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