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fHaTPgvPKeo+wrR2ii+2ev2Y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body"/>
          </p:nvPr>
        </p:nvSpPr>
        <p:spPr>
          <a:xfrm>
            <a:off x="311700" y="419550"/>
            <a:ext cx="798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US" sz="1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¿Se reportó este hash de archivo como malicioso? Explica la razón en caso afirmativo o negativo.</a:t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1060100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hash del archivo se reportó como malicioso por más de 50 proveedores. Tras una investigación adicional, este hash de archivo se conoce como el </a:t>
            </a:r>
            <a:r>
              <a:rPr lang="en-US"/>
              <a:t>software malicioso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Flagpro, comúnmente utilizado por el agente de amenaza avanzada BlackTech.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2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2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" name="Google Shape;67;p2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TTP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960398" y="1603532"/>
            <a:ext cx="1873057" cy="4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592035" y="2294125"/>
            <a:ext cx="2394589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Artefactos de red/host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485900" y="3118675"/>
            <a:ext cx="2541762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de dominio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Direcciones IP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Valores hash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2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2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2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2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org.misecure.com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207.148.109.242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