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C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1DD6CD-F26C-4AD2-B860-3AA0764E4AA7}" v="24" dt="2022-02-18T09:30:34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 Guasch" userId="9c96f21750e87e78" providerId="LiveId" clId="{B31DD6CD-F26C-4AD2-B860-3AA0764E4AA7}"/>
    <pc:docChg chg="undo redo custSel addSld modSld addMainMaster delMainMaster addSection delSection">
      <pc:chgData name="Sergi Guasch" userId="9c96f21750e87e78" providerId="LiveId" clId="{B31DD6CD-F26C-4AD2-B860-3AA0764E4AA7}" dt="2022-02-18T09:31:56.397" v="1986" actId="1036"/>
      <pc:docMkLst>
        <pc:docMk/>
      </pc:docMkLst>
      <pc:sldChg chg="addSp delSp modSp new mod setBg modClrScheme delDesignElem chgLayout">
        <pc:chgData name="Sergi Guasch" userId="9c96f21750e87e78" providerId="LiveId" clId="{B31DD6CD-F26C-4AD2-B860-3AA0764E4AA7}" dt="2022-02-18T08:19:17.821" v="271"/>
        <pc:sldMkLst>
          <pc:docMk/>
          <pc:sldMk cId="2117922320" sldId="256"/>
        </pc:sldMkLst>
        <pc:spChg chg="mod">
          <ac:chgData name="Sergi Guasch" userId="9c96f21750e87e78" providerId="LiveId" clId="{B31DD6CD-F26C-4AD2-B860-3AA0764E4AA7}" dt="2022-02-18T08:16:41.168" v="180" actId="20577"/>
          <ac:spMkLst>
            <pc:docMk/>
            <pc:sldMk cId="2117922320" sldId="256"/>
            <ac:spMk id="2" creationId="{ABD39240-8418-444C-A6B6-E6A17183ADAB}"/>
          </ac:spMkLst>
        </pc:spChg>
        <pc:spChg chg="mod">
          <ac:chgData name="Sergi Guasch" userId="9c96f21750e87e78" providerId="LiveId" clId="{B31DD6CD-F26C-4AD2-B860-3AA0764E4AA7}" dt="2022-02-18T08:13:23.930" v="74" actId="122"/>
          <ac:spMkLst>
            <pc:docMk/>
            <pc:sldMk cId="2117922320" sldId="256"/>
            <ac:spMk id="3" creationId="{99CA8511-1139-4E4A-9899-6B670A21B55C}"/>
          </ac:spMkLst>
        </pc:spChg>
        <pc:spChg chg="add mod">
          <ac:chgData name="Sergi Guasch" userId="9c96f21750e87e78" providerId="LiveId" clId="{B31DD6CD-F26C-4AD2-B860-3AA0764E4AA7}" dt="2022-02-18T08:18:12.034" v="257" actId="1036"/>
          <ac:spMkLst>
            <pc:docMk/>
            <pc:sldMk cId="2117922320" sldId="256"/>
            <ac:spMk id="7" creationId="{45FD7180-FE86-49B8-A501-FFC1E1424901}"/>
          </ac:spMkLst>
        </pc:spChg>
        <pc:spChg chg="add mod">
          <ac:chgData name="Sergi Guasch" userId="9c96f21750e87e78" providerId="LiveId" clId="{B31DD6CD-F26C-4AD2-B860-3AA0764E4AA7}" dt="2022-02-18T08:18:08.068" v="235" actId="1036"/>
          <ac:spMkLst>
            <pc:docMk/>
            <pc:sldMk cId="2117922320" sldId="256"/>
            <ac:spMk id="8" creationId="{F6731D58-C82A-45F9-87C8-F1C7B14BA7F5}"/>
          </ac:spMkLst>
        </pc:spChg>
        <pc:spChg chg="add del">
          <ac:chgData name="Sergi Guasch" userId="9c96f21750e87e78" providerId="LiveId" clId="{B31DD6CD-F26C-4AD2-B860-3AA0764E4AA7}" dt="2022-02-18T08:10:24.030" v="6" actId="26606"/>
          <ac:spMkLst>
            <pc:docMk/>
            <pc:sldMk cId="2117922320" sldId="256"/>
            <ac:spMk id="9" creationId="{551580BD-7D80-4957-A58D-916E994AB787}"/>
          </ac:spMkLst>
        </pc:spChg>
        <pc:spChg chg="add del">
          <ac:chgData name="Sergi Guasch" userId="9c96f21750e87e78" providerId="LiveId" clId="{B31DD6CD-F26C-4AD2-B860-3AA0764E4AA7}" dt="2022-02-18T08:10:24.030" v="6" actId="26606"/>
          <ac:spMkLst>
            <pc:docMk/>
            <pc:sldMk cId="2117922320" sldId="256"/>
            <ac:spMk id="11" creationId="{A2C45B16-36EC-4606-9AE0-6F220A9403B4}"/>
          </ac:spMkLst>
        </pc:spChg>
        <pc:spChg chg="add del">
          <ac:chgData name="Sergi Guasch" userId="9c96f21750e87e78" providerId="LiveId" clId="{B31DD6CD-F26C-4AD2-B860-3AA0764E4AA7}" dt="2022-02-18T08:10:24.030" v="6" actId="26606"/>
          <ac:spMkLst>
            <pc:docMk/>
            <pc:sldMk cId="2117922320" sldId="256"/>
            <ac:spMk id="13" creationId="{CB59DE95-F3B9-4A35-9681-78FA926F024B}"/>
          </ac:spMkLst>
        </pc:spChg>
        <pc:spChg chg="add del">
          <ac:chgData name="Sergi Guasch" userId="9c96f21750e87e78" providerId="LiveId" clId="{B31DD6CD-F26C-4AD2-B860-3AA0764E4AA7}" dt="2022-02-18T08:10:26.014" v="8" actId="26606"/>
          <ac:spMkLst>
            <pc:docMk/>
            <pc:sldMk cId="2117922320" sldId="256"/>
            <ac:spMk id="21" creationId="{A8384FB5-9ADC-4DDC-881B-597D56F5B15D}"/>
          </ac:spMkLst>
        </pc:spChg>
        <pc:spChg chg="add del">
          <ac:chgData name="Sergi Guasch" userId="9c96f21750e87e78" providerId="LiveId" clId="{B31DD6CD-F26C-4AD2-B860-3AA0764E4AA7}" dt="2022-02-18T08:10:26.014" v="8" actId="26606"/>
          <ac:spMkLst>
            <pc:docMk/>
            <pc:sldMk cId="2117922320" sldId="256"/>
            <ac:spMk id="22" creationId="{0AF57B88-1D4C-41FA-A761-EC1DD10C35CB}"/>
          </ac:spMkLst>
        </pc:spChg>
        <pc:spChg chg="add del">
          <ac:chgData name="Sergi Guasch" userId="9c96f21750e87e78" providerId="LiveId" clId="{B31DD6CD-F26C-4AD2-B860-3AA0764E4AA7}" dt="2022-02-18T08:10:26.014" v="8" actId="26606"/>
          <ac:spMkLst>
            <pc:docMk/>
            <pc:sldMk cId="2117922320" sldId="256"/>
            <ac:spMk id="23" creationId="{D2548F45-5164-4ABB-8212-7F293FDED8D4}"/>
          </ac:spMkLst>
        </pc:spChg>
        <pc:spChg chg="add del">
          <ac:chgData name="Sergi Guasch" userId="9c96f21750e87e78" providerId="LiveId" clId="{B31DD6CD-F26C-4AD2-B860-3AA0764E4AA7}" dt="2022-02-18T08:10:26.014" v="8" actId="26606"/>
          <ac:spMkLst>
            <pc:docMk/>
            <pc:sldMk cId="2117922320" sldId="256"/>
            <ac:spMk id="25" creationId="{5E81CCFB-7BEF-4186-86FB-D09450B4D02D}"/>
          </ac:spMkLst>
        </pc:spChg>
        <pc:spChg chg="add del">
          <ac:chgData name="Sergi Guasch" userId="9c96f21750e87e78" providerId="LiveId" clId="{B31DD6CD-F26C-4AD2-B860-3AA0764E4AA7}" dt="2022-02-18T08:10:29.452" v="10" actId="26606"/>
          <ac:spMkLst>
            <pc:docMk/>
            <pc:sldMk cId="2117922320" sldId="256"/>
            <ac:spMk id="27" creationId="{C7B352FC-1F44-4AB9-A2BD-FBF231C6B1C1}"/>
          </ac:spMkLst>
        </pc:spChg>
        <pc:spChg chg="add del">
          <ac:chgData name="Sergi Guasch" userId="9c96f21750e87e78" providerId="LiveId" clId="{B31DD6CD-F26C-4AD2-B860-3AA0764E4AA7}" dt="2022-02-18T08:10:29.452" v="10" actId="26606"/>
          <ac:spMkLst>
            <pc:docMk/>
            <pc:sldMk cId="2117922320" sldId="256"/>
            <ac:spMk id="29" creationId="{0ADDB668-2CA4-4D2B-9C34-3487CA330BA8}"/>
          </ac:spMkLst>
        </pc:spChg>
        <pc:spChg chg="add del">
          <ac:chgData name="Sergi Guasch" userId="9c96f21750e87e78" providerId="LiveId" clId="{B31DD6CD-F26C-4AD2-B860-3AA0764E4AA7}" dt="2022-02-18T08:10:29.452" v="10" actId="26606"/>
          <ac:spMkLst>
            <pc:docMk/>
            <pc:sldMk cId="2117922320" sldId="256"/>
            <ac:spMk id="30" creationId="{2568BC19-F052-4108-93E1-6A3D1DEC072F}"/>
          </ac:spMkLst>
        </pc:spChg>
        <pc:spChg chg="add del">
          <ac:chgData name="Sergi Guasch" userId="9c96f21750e87e78" providerId="LiveId" clId="{B31DD6CD-F26C-4AD2-B860-3AA0764E4AA7}" dt="2022-02-18T08:10:29.452" v="10" actId="26606"/>
          <ac:spMkLst>
            <pc:docMk/>
            <pc:sldMk cId="2117922320" sldId="256"/>
            <ac:spMk id="31" creationId="{D5FD337D-4D6B-4C8B-B6F5-121097E09881}"/>
          </ac:spMkLst>
        </pc:spChg>
        <pc:spChg chg="add del">
          <ac:chgData name="Sergi Guasch" userId="9c96f21750e87e78" providerId="LiveId" clId="{B31DD6CD-F26C-4AD2-B860-3AA0764E4AA7}" dt="2022-02-18T08:10:35.080" v="12" actId="26606"/>
          <ac:spMkLst>
            <pc:docMk/>
            <pc:sldMk cId="2117922320" sldId="256"/>
            <ac:spMk id="33" creationId="{63A1188B-F6D0-454F-8265-790DD27A80DC}"/>
          </ac:spMkLst>
        </pc:spChg>
        <pc:spChg chg="add del">
          <ac:chgData name="Sergi Guasch" userId="9c96f21750e87e78" providerId="LiveId" clId="{B31DD6CD-F26C-4AD2-B860-3AA0764E4AA7}" dt="2022-02-18T08:10:35.080" v="12" actId="26606"/>
          <ac:spMkLst>
            <pc:docMk/>
            <pc:sldMk cId="2117922320" sldId="256"/>
            <ac:spMk id="35" creationId="{E1508670-65E0-4939-8E5D-98D071CA1A36}"/>
          </ac:spMkLst>
        </pc:spChg>
        <pc:spChg chg="add del">
          <ac:chgData name="Sergi Guasch" userId="9c96f21750e87e78" providerId="LiveId" clId="{B31DD6CD-F26C-4AD2-B860-3AA0764E4AA7}" dt="2022-02-18T08:10:35.080" v="12" actId="26606"/>
          <ac:spMkLst>
            <pc:docMk/>
            <pc:sldMk cId="2117922320" sldId="256"/>
            <ac:spMk id="36" creationId="{BA680864-F353-4128-88F8-98E04FD7641B}"/>
          </ac:spMkLst>
        </pc:spChg>
        <pc:spChg chg="add del">
          <ac:chgData name="Sergi Guasch" userId="9c96f21750e87e78" providerId="LiveId" clId="{B31DD6CD-F26C-4AD2-B860-3AA0764E4AA7}" dt="2022-02-18T08:10:36.511" v="14" actId="26606"/>
          <ac:spMkLst>
            <pc:docMk/>
            <pc:sldMk cId="2117922320" sldId="256"/>
            <ac:spMk id="38" creationId="{551580BD-7D80-4957-A58D-916E994AB787}"/>
          </ac:spMkLst>
        </pc:spChg>
        <pc:spChg chg="add del">
          <ac:chgData name="Sergi Guasch" userId="9c96f21750e87e78" providerId="LiveId" clId="{B31DD6CD-F26C-4AD2-B860-3AA0764E4AA7}" dt="2022-02-18T08:10:36.511" v="14" actId="26606"/>
          <ac:spMkLst>
            <pc:docMk/>
            <pc:sldMk cId="2117922320" sldId="256"/>
            <ac:spMk id="39" creationId="{A2C45B16-36EC-4606-9AE0-6F220A9403B4}"/>
          </ac:spMkLst>
        </pc:spChg>
        <pc:spChg chg="add del">
          <ac:chgData name="Sergi Guasch" userId="9c96f21750e87e78" providerId="LiveId" clId="{B31DD6CD-F26C-4AD2-B860-3AA0764E4AA7}" dt="2022-02-18T08:10:36.511" v="14" actId="26606"/>
          <ac:spMkLst>
            <pc:docMk/>
            <pc:sldMk cId="2117922320" sldId="256"/>
            <ac:spMk id="41" creationId="{CB59DE95-F3B9-4A35-9681-78FA926F024B}"/>
          </ac:spMkLst>
        </pc:spChg>
        <pc:spChg chg="add del">
          <ac:chgData name="Sergi Guasch" userId="9c96f21750e87e78" providerId="LiveId" clId="{B31DD6CD-F26C-4AD2-B860-3AA0764E4AA7}" dt="2022-02-18T08:19:17.821" v="271"/>
          <ac:spMkLst>
            <pc:docMk/>
            <pc:sldMk cId="2117922320" sldId="256"/>
            <ac:spMk id="46" creationId="{F2E5B6AE-5EFE-45F0-A2AE-ED771CA3D7DD}"/>
          </ac:spMkLst>
        </pc:spChg>
        <pc:picChg chg="add del">
          <ac:chgData name="Sergi Guasch" userId="9c96f21750e87e78" providerId="LiveId" clId="{B31DD6CD-F26C-4AD2-B860-3AA0764E4AA7}" dt="2022-02-18T08:10:24.030" v="6" actId="26606"/>
          <ac:picMkLst>
            <pc:docMk/>
            <pc:sldMk cId="2117922320" sldId="256"/>
            <ac:picMk id="4" creationId="{FAD8FEB5-52E8-4531-B5A4-962B65A6A130}"/>
          </ac:picMkLst>
        </pc:picChg>
        <pc:picChg chg="add mod">
          <ac:chgData name="Sergi Guasch" userId="9c96f21750e87e78" providerId="LiveId" clId="{B31DD6CD-F26C-4AD2-B860-3AA0764E4AA7}" dt="2022-02-18T08:11:57.669" v="23" actId="14100"/>
          <ac:picMkLst>
            <pc:docMk/>
            <pc:sldMk cId="2117922320" sldId="256"/>
            <ac:picMk id="6" creationId="{6C371A61-BD64-4278-B42B-AEA95181B0E2}"/>
          </ac:picMkLst>
        </pc:picChg>
        <pc:picChg chg="add mod">
          <ac:chgData name="Sergi Guasch" userId="9c96f21750e87e78" providerId="LiveId" clId="{B31DD6CD-F26C-4AD2-B860-3AA0764E4AA7}" dt="2022-02-18T08:18:40.060" v="267" actId="1038"/>
          <ac:picMkLst>
            <pc:docMk/>
            <pc:sldMk cId="2117922320" sldId="256"/>
            <ac:picMk id="12" creationId="{4B5D48B2-C6F8-40BE-BAE6-AED97FD5BB6A}"/>
          </ac:picMkLst>
        </pc:picChg>
        <pc:picChg chg="add del">
          <ac:chgData name="Sergi Guasch" userId="9c96f21750e87e78" providerId="LiveId" clId="{B31DD6CD-F26C-4AD2-B860-3AA0764E4AA7}" dt="2022-02-18T08:10:26.014" v="8" actId="26606"/>
          <ac:picMkLst>
            <pc:docMk/>
            <pc:sldMk cId="2117922320" sldId="256"/>
            <ac:picMk id="24" creationId="{9B64BA88-F46F-4D35-A5BF-ADECCECFC93E}"/>
          </ac:picMkLst>
        </pc:picChg>
        <pc:picChg chg="add del">
          <ac:chgData name="Sergi Guasch" userId="9c96f21750e87e78" providerId="LiveId" clId="{B31DD6CD-F26C-4AD2-B860-3AA0764E4AA7}" dt="2022-02-18T08:10:29.452" v="10" actId="26606"/>
          <ac:picMkLst>
            <pc:docMk/>
            <pc:sldMk cId="2117922320" sldId="256"/>
            <ac:picMk id="28" creationId="{A1E6E973-535B-45DE-B816-4D41BE61EC74}"/>
          </ac:picMkLst>
        </pc:picChg>
        <pc:picChg chg="add del">
          <ac:chgData name="Sergi Guasch" userId="9c96f21750e87e78" providerId="LiveId" clId="{B31DD6CD-F26C-4AD2-B860-3AA0764E4AA7}" dt="2022-02-18T08:10:35.080" v="12" actId="26606"/>
          <ac:picMkLst>
            <pc:docMk/>
            <pc:sldMk cId="2117922320" sldId="256"/>
            <ac:picMk id="34" creationId="{178B4684-3912-425D-83BA-C7227C9CDFB2}"/>
          </ac:picMkLst>
        </pc:picChg>
        <pc:picChg chg="add del">
          <ac:chgData name="Sergi Guasch" userId="9c96f21750e87e78" providerId="LiveId" clId="{B31DD6CD-F26C-4AD2-B860-3AA0764E4AA7}" dt="2022-02-18T08:10:36.511" v="14" actId="26606"/>
          <ac:picMkLst>
            <pc:docMk/>
            <pc:sldMk cId="2117922320" sldId="256"/>
            <ac:picMk id="40" creationId="{FAD8FEB5-52E8-4531-B5A4-962B65A6A130}"/>
          </ac:picMkLst>
        </pc:picChg>
        <pc:picChg chg="add del mod">
          <ac:chgData name="Sergi Guasch" userId="9c96f21750e87e78" providerId="LiveId" clId="{B31DD6CD-F26C-4AD2-B860-3AA0764E4AA7}" dt="2022-02-18T08:11:47.177" v="21" actId="478"/>
          <ac:picMkLst>
            <pc:docMk/>
            <pc:sldMk cId="2117922320" sldId="256"/>
            <ac:picMk id="48" creationId="{EC95FD18-5D24-4176-BABF-54D3652F105B}"/>
          </ac:picMkLst>
        </pc:picChg>
        <pc:cxnChg chg="add del">
          <ac:chgData name="Sergi Guasch" userId="9c96f21750e87e78" providerId="LiveId" clId="{B31DD6CD-F26C-4AD2-B860-3AA0764E4AA7}" dt="2022-02-18T08:10:24.030" v="6" actId="26606"/>
          <ac:cxnSpMkLst>
            <pc:docMk/>
            <pc:sldMk cId="2117922320" sldId="256"/>
            <ac:cxnSpMk id="15" creationId="{5E687E3B-9C6D-4102-8F38-DCB77C49C6FD}"/>
          </ac:cxnSpMkLst>
        </pc:cxnChg>
        <pc:cxnChg chg="add del">
          <ac:chgData name="Sergi Guasch" userId="9c96f21750e87e78" providerId="LiveId" clId="{B31DD6CD-F26C-4AD2-B860-3AA0764E4AA7}" dt="2022-02-18T08:10:24.030" v="6" actId="26606"/>
          <ac:cxnSpMkLst>
            <pc:docMk/>
            <pc:sldMk cId="2117922320" sldId="256"/>
            <ac:cxnSpMk id="17" creationId="{D2D5243F-6AFC-4A87-8525-C3B22EFD9438}"/>
          </ac:cxnSpMkLst>
        </pc:cxnChg>
        <pc:cxnChg chg="add del">
          <ac:chgData name="Sergi Guasch" userId="9c96f21750e87e78" providerId="LiveId" clId="{B31DD6CD-F26C-4AD2-B860-3AA0764E4AA7}" dt="2022-02-18T08:10:24.030" v="6" actId="26606"/>
          <ac:cxnSpMkLst>
            <pc:docMk/>
            <pc:sldMk cId="2117922320" sldId="256"/>
            <ac:cxnSpMk id="19" creationId="{573C7C39-C73B-4051-B742-C9086B7BE3EC}"/>
          </ac:cxnSpMkLst>
        </pc:cxnChg>
        <pc:cxnChg chg="add del">
          <ac:chgData name="Sergi Guasch" userId="9c96f21750e87e78" providerId="LiveId" clId="{B31DD6CD-F26C-4AD2-B860-3AA0764E4AA7}" dt="2022-02-18T08:10:36.511" v="14" actId="26606"/>
          <ac:cxnSpMkLst>
            <pc:docMk/>
            <pc:sldMk cId="2117922320" sldId="256"/>
            <ac:cxnSpMk id="42" creationId="{5E687E3B-9C6D-4102-8F38-DCB77C49C6FD}"/>
          </ac:cxnSpMkLst>
        </pc:cxnChg>
        <pc:cxnChg chg="add del">
          <ac:chgData name="Sergi Guasch" userId="9c96f21750e87e78" providerId="LiveId" clId="{B31DD6CD-F26C-4AD2-B860-3AA0764E4AA7}" dt="2022-02-18T08:10:36.511" v="14" actId="26606"/>
          <ac:cxnSpMkLst>
            <pc:docMk/>
            <pc:sldMk cId="2117922320" sldId="256"/>
            <ac:cxnSpMk id="43" creationId="{D2D5243F-6AFC-4A87-8525-C3B22EFD9438}"/>
          </ac:cxnSpMkLst>
        </pc:cxnChg>
        <pc:cxnChg chg="add del">
          <ac:chgData name="Sergi Guasch" userId="9c96f21750e87e78" providerId="LiveId" clId="{B31DD6CD-F26C-4AD2-B860-3AA0764E4AA7}" dt="2022-02-18T08:10:36.511" v="14" actId="26606"/>
          <ac:cxnSpMkLst>
            <pc:docMk/>
            <pc:sldMk cId="2117922320" sldId="256"/>
            <ac:cxnSpMk id="44" creationId="{573C7C39-C73B-4051-B742-C9086B7BE3EC}"/>
          </ac:cxnSpMkLst>
        </pc:cxnChg>
        <pc:cxnChg chg="add del">
          <ac:chgData name="Sergi Guasch" userId="9c96f21750e87e78" providerId="LiveId" clId="{B31DD6CD-F26C-4AD2-B860-3AA0764E4AA7}" dt="2022-02-18T08:19:17.821" v="271"/>
          <ac:cxnSpMkLst>
            <pc:docMk/>
            <pc:sldMk cId="2117922320" sldId="256"/>
            <ac:cxnSpMk id="47" creationId="{D255B435-D9F3-4A31-B89E-36741390DB4B}"/>
          </ac:cxnSpMkLst>
        </pc:cxnChg>
      </pc:sldChg>
      <pc:sldChg chg="modSp new mod">
        <pc:chgData name="Sergi Guasch" userId="9c96f21750e87e78" providerId="LiveId" clId="{B31DD6CD-F26C-4AD2-B860-3AA0764E4AA7}" dt="2022-02-18T08:46:36.568" v="1056" actId="20577"/>
        <pc:sldMkLst>
          <pc:docMk/>
          <pc:sldMk cId="864179788" sldId="257"/>
        </pc:sldMkLst>
        <pc:spChg chg="mod">
          <ac:chgData name="Sergi Guasch" userId="9c96f21750e87e78" providerId="LiveId" clId="{B31DD6CD-F26C-4AD2-B860-3AA0764E4AA7}" dt="2022-02-18T08:20:24.190" v="328" actId="20577"/>
          <ac:spMkLst>
            <pc:docMk/>
            <pc:sldMk cId="864179788" sldId="257"/>
            <ac:spMk id="2" creationId="{98EA5171-29D9-413A-BE39-F78C59DF77A6}"/>
          </ac:spMkLst>
        </pc:spChg>
        <pc:spChg chg="mod">
          <ac:chgData name="Sergi Guasch" userId="9c96f21750e87e78" providerId="LiveId" clId="{B31DD6CD-F26C-4AD2-B860-3AA0764E4AA7}" dt="2022-02-18T08:46:36.568" v="1056" actId="20577"/>
          <ac:spMkLst>
            <pc:docMk/>
            <pc:sldMk cId="864179788" sldId="257"/>
            <ac:spMk id="3" creationId="{1C563B39-8C22-4747-B0BF-24A29A62462E}"/>
          </ac:spMkLst>
        </pc:spChg>
      </pc:sldChg>
      <pc:sldChg chg="addSp modSp new mod">
        <pc:chgData name="Sergi Guasch" userId="9c96f21750e87e78" providerId="LiveId" clId="{B31DD6CD-F26C-4AD2-B860-3AA0764E4AA7}" dt="2022-02-18T08:56:38.699" v="1538" actId="5793"/>
        <pc:sldMkLst>
          <pc:docMk/>
          <pc:sldMk cId="3446273661" sldId="258"/>
        </pc:sldMkLst>
        <pc:spChg chg="mod">
          <ac:chgData name="Sergi Guasch" userId="9c96f21750e87e78" providerId="LiveId" clId="{B31DD6CD-F26C-4AD2-B860-3AA0764E4AA7}" dt="2022-02-18T08:52:45.588" v="1217" actId="552"/>
          <ac:spMkLst>
            <pc:docMk/>
            <pc:sldMk cId="3446273661" sldId="258"/>
            <ac:spMk id="2" creationId="{028A225F-82B7-4B4F-8CF1-CC5B27C6DF2C}"/>
          </ac:spMkLst>
        </pc:spChg>
        <pc:spChg chg="mod">
          <ac:chgData name="Sergi Guasch" userId="9c96f21750e87e78" providerId="LiveId" clId="{B31DD6CD-F26C-4AD2-B860-3AA0764E4AA7}" dt="2022-02-18T08:55:10.559" v="1437" actId="1036"/>
          <ac:spMkLst>
            <pc:docMk/>
            <pc:sldMk cId="3446273661" sldId="258"/>
            <ac:spMk id="3" creationId="{7251B724-2252-4AF0-B879-C69B9EDE5404}"/>
          </ac:spMkLst>
        </pc:spChg>
        <pc:spChg chg="add mod">
          <ac:chgData name="Sergi Guasch" userId="9c96f21750e87e78" providerId="LiveId" clId="{B31DD6CD-F26C-4AD2-B860-3AA0764E4AA7}" dt="2022-02-18T08:55:25.709" v="1454" actId="5793"/>
          <ac:spMkLst>
            <pc:docMk/>
            <pc:sldMk cId="3446273661" sldId="258"/>
            <ac:spMk id="6" creationId="{9D4E4E63-8A6B-46B0-A2B9-14A8E6B71980}"/>
          </ac:spMkLst>
        </pc:spChg>
        <pc:spChg chg="add mod">
          <ac:chgData name="Sergi Guasch" userId="9c96f21750e87e78" providerId="LiveId" clId="{B31DD6CD-F26C-4AD2-B860-3AA0764E4AA7}" dt="2022-02-18T08:52:11.881" v="1213" actId="571"/>
          <ac:spMkLst>
            <pc:docMk/>
            <pc:sldMk cId="3446273661" sldId="258"/>
            <ac:spMk id="7" creationId="{0D194252-6D4D-4741-97A4-2ACE48F29D3B}"/>
          </ac:spMkLst>
        </pc:spChg>
        <pc:spChg chg="add mod">
          <ac:chgData name="Sergi Guasch" userId="9c96f21750e87e78" providerId="LiveId" clId="{B31DD6CD-F26C-4AD2-B860-3AA0764E4AA7}" dt="2022-02-18T08:52:11.881" v="1213" actId="571"/>
          <ac:spMkLst>
            <pc:docMk/>
            <pc:sldMk cId="3446273661" sldId="258"/>
            <ac:spMk id="8" creationId="{0E058E9B-D939-4C67-A3C1-C5D963690A55}"/>
          </ac:spMkLst>
        </pc:spChg>
        <pc:spChg chg="add mod">
          <ac:chgData name="Sergi Guasch" userId="9c96f21750e87e78" providerId="LiveId" clId="{B31DD6CD-F26C-4AD2-B860-3AA0764E4AA7}" dt="2022-02-18T08:52:27.351" v="1216" actId="571"/>
          <ac:spMkLst>
            <pc:docMk/>
            <pc:sldMk cId="3446273661" sldId="258"/>
            <ac:spMk id="9" creationId="{C65FF0D1-7064-4C56-9E2F-24EC4BB4F569}"/>
          </ac:spMkLst>
        </pc:spChg>
        <pc:spChg chg="add mod">
          <ac:chgData name="Sergi Guasch" userId="9c96f21750e87e78" providerId="LiveId" clId="{B31DD6CD-F26C-4AD2-B860-3AA0764E4AA7}" dt="2022-02-18T08:52:27.351" v="1216" actId="571"/>
          <ac:spMkLst>
            <pc:docMk/>
            <pc:sldMk cId="3446273661" sldId="258"/>
            <ac:spMk id="10" creationId="{31A86F65-D6A3-41D2-8527-5C0A396BA1AC}"/>
          </ac:spMkLst>
        </pc:spChg>
        <pc:spChg chg="add mod">
          <ac:chgData name="Sergi Guasch" userId="9c96f21750e87e78" providerId="LiveId" clId="{B31DD6CD-F26C-4AD2-B860-3AA0764E4AA7}" dt="2022-02-18T08:52:27.351" v="1216" actId="571"/>
          <ac:spMkLst>
            <pc:docMk/>
            <pc:sldMk cId="3446273661" sldId="258"/>
            <ac:spMk id="11" creationId="{37AB8976-E193-4193-872C-47B05EF4C8F4}"/>
          </ac:spMkLst>
        </pc:spChg>
        <pc:spChg chg="add mod">
          <ac:chgData name="Sergi Guasch" userId="9c96f21750e87e78" providerId="LiveId" clId="{B31DD6CD-F26C-4AD2-B860-3AA0764E4AA7}" dt="2022-02-18T08:56:38.699" v="1538" actId="5793"/>
          <ac:spMkLst>
            <pc:docMk/>
            <pc:sldMk cId="3446273661" sldId="258"/>
            <ac:spMk id="12" creationId="{3A302262-FCD7-4AAB-AE2D-FF3AA8CE9A60}"/>
          </ac:spMkLst>
        </pc:spChg>
        <pc:picChg chg="add mod">
          <ac:chgData name="Sergi Guasch" userId="9c96f21750e87e78" providerId="LiveId" clId="{B31DD6CD-F26C-4AD2-B860-3AA0764E4AA7}" dt="2022-02-18T08:50:49.951" v="1201" actId="14100"/>
          <ac:picMkLst>
            <pc:docMk/>
            <pc:sldMk cId="3446273661" sldId="258"/>
            <ac:picMk id="5" creationId="{5744C9E7-7218-40AF-A056-48501A7D7D91}"/>
          </ac:picMkLst>
        </pc:picChg>
      </pc:sldChg>
      <pc:sldChg chg="addSp delSp modSp new mod">
        <pc:chgData name="Sergi Guasch" userId="9c96f21750e87e78" providerId="LiveId" clId="{B31DD6CD-F26C-4AD2-B860-3AA0764E4AA7}" dt="2022-02-18T09:26:27.121" v="1939" actId="1076"/>
        <pc:sldMkLst>
          <pc:docMk/>
          <pc:sldMk cId="2971129994" sldId="259"/>
        </pc:sldMkLst>
        <pc:spChg chg="mod">
          <ac:chgData name="Sergi Guasch" userId="9c96f21750e87e78" providerId="LiveId" clId="{B31DD6CD-F26C-4AD2-B860-3AA0764E4AA7}" dt="2022-02-18T09:21:30.793" v="1660" actId="1076"/>
          <ac:spMkLst>
            <pc:docMk/>
            <pc:sldMk cId="2971129994" sldId="259"/>
            <ac:spMk id="2" creationId="{1FC431CB-6266-42D9-8E3B-8EB5C9F02E3D}"/>
          </ac:spMkLst>
        </pc:spChg>
        <pc:spChg chg="del">
          <ac:chgData name="Sergi Guasch" userId="9c96f21750e87e78" providerId="LiveId" clId="{B31DD6CD-F26C-4AD2-B860-3AA0764E4AA7}" dt="2022-02-18T09:20:27.207" v="1580" actId="931"/>
          <ac:spMkLst>
            <pc:docMk/>
            <pc:sldMk cId="2971129994" sldId="259"/>
            <ac:spMk id="3" creationId="{20FEA14A-E35D-42A1-9926-37C4CA68EF3A}"/>
          </ac:spMkLst>
        </pc:spChg>
        <pc:spChg chg="add mod">
          <ac:chgData name="Sergi Guasch" userId="9c96f21750e87e78" providerId="LiveId" clId="{B31DD6CD-F26C-4AD2-B860-3AA0764E4AA7}" dt="2022-02-18T09:26:13.548" v="1878" actId="20577"/>
          <ac:spMkLst>
            <pc:docMk/>
            <pc:sldMk cId="2971129994" sldId="259"/>
            <ac:spMk id="6" creationId="{D1C98D35-54AB-4DE9-9914-1A496C8AA19B}"/>
          </ac:spMkLst>
        </pc:spChg>
        <pc:picChg chg="add mod">
          <ac:chgData name="Sergi Guasch" userId="9c96f21750e87e78" providerId="LiveId" clId="{B31DD6CD-F26C-4AD2-B860-3AA0764E4AA7}" dt="2022-02-18T09:26:27.121" v="1939" actId="1076"/>
          <ac:picMkLst>
            <pc:docMk/>
            <pc:sldMk cId="2971129994" sldId="259"/>
            <ac:picMk id="5" creationId="{3939A66A-6CAD-4BCE-A570-3BC8380AAA9A}"/>
          </ac:picMkLst>
        </pc:picChg>
        <pc:picChg chg="add mod modCrop">
          <ac:chgData name="Sergi Guasch" userId="9c96f21750e87e78" providerId="LiveId" clId="{B31DD6CD-F26C-4AD2-B860-3AA0764E4AA7}" dt="2022-02-18T09:26:20.191" v="1902" actId="1035"/>
          <ac:picMkLst>
            <pc:docMk/>
            <pc:sldMk cId="2971129994" sldId="259"/>
            <ac:picMk id="8" creationId="{280339C9-43FC-400A-98FB-BA0496A272DD}"/>
          </ac:picMkLst>
        </pc:picChg>
      </pc:sldChg>
      <pc:sldChg chg="addSp delSp modSp new mod">
        <pc:chgData name="Sergi Guasch" userId="9c96f21750e87e78" providerId="LiveId" clId="{B31DD6CD-F26C-4AD2-B860-3AA0764E4AA7}" dt="2022-02-18T09:31:56.397" v="1986" actId="1036"/>
        <pc:sldMkLst>
          <pc:docMk/>
          <pc:sldMk cId="2265982517" sldId="260"/>
        </pc:sldMkLst>
        <pc:spChg chg="mod">
          <ac:chgData name="Sergi Guasch" userId="9c96f21750e87e78" providerId="LiveId" clId="{B31DD6CD-F26C-4AD2-B860-3AA0764E4AA7}" dt="2022-02-18T08:57:32.191" v="1579" actId="20577"/>
          <ac:spMkLst>
            <pc:docMk/>
            <pc:sldMk cId="2265982517" sldId="260"/>
            <ac:spMk id="2" creationId="{6600127F-A503-4326-B6A2-B6F2CB2F0852}"/>
          </ac:spMkLst>
        </pc:spChg>
        <pc:spChg chg="del">
          <ac:chgData name="Sergi Guasch" userId="9c96f21750e87e78" providerId="LiveId" clId="{B31DD6CD-F26C-4AD2-B860-3AA0764E4AA7}" dt="2022-02-18T09:28:38.201" v="1940" actId="931"/>
          <ac:spMkLst>
            <pc:docMk/>
            <pc:sldMk cId="2265982517" sldId="260"/>
            <ac:spMk id="3" creationId="{7B16742F-89C7-4212-A1E5-7B38FCEFBF54}"/>
          </ac:spMkLst>
        </pc:spChg>
        <pc:spChg chg="add mod">
          <ac:chgData name="Sergi Guasch" userId="9c96f21750e87e78" providerId="LiveId" clId="{B31DD6CD-F26C-4AD2-B860-3AA0764E4AA7}" dt="2022-02-18T09:31:48.374" v="1977" actId="1076"/>
          <ac:spMkLst>
            <pc:docMk/>
            <pc:sldMk cId="2265982517" sldId="260"/>
            <ac:spMk id="6" creationId="{6B55764C-8655-4929-B0E2-037BE372513E}"/>
          </ac:spMkLst>
        </pc:spChg>
        <pc:picChg chg="add mod">
          <ac:chgData name="Sergi Guasch" userId="9c96f21750e87e78" providerId="LiveId" clId="{B31DD6CD-F26C-4AD2-B860-3AA0764E4AA7}" dt="2022-02-18T09:31:56.397" v="1986" actId="1036"/>
          <ac:picMkLst>
            <pc:docMk/>
            <pc:sldMk cId="2265982517" sldId="260"/>
            <ac:picMk id="5" creationId="{56826971-CFB3-4E90-86E0-01AD80625B08}"/>
          </ac:picMkLst>
        </pc:picChg>
      </pc:sldChg>
      <pc:sldMasterChg chg="add del addSldLayout delSldLayout">
        <pc:chgData name="Sergi Guasch" userId="9c96f21750e87e78" providerId="LiveId" clId="{B31DD6CD-F26C-4AD2-B860-3AA0764E4AA7}" dt="2022-02-18T08:10:36.565" v="15" actId="26606"/>
        <pc:sldMasterMkLst>
          <pc:docMk/>
          <pc:sldMasterMk cId="1056643438" sldId="2147483702"/>
        </pc:sldMasterMkLst>
        <pc:sldLayoutChg chg="add del">
          <pc:chgData name="Sergi Guasch" userId="9c96f21750e87e78" providerId="LiveId" clId="{B31DD6CD-F26C-4AD2-B860-3AA0764E4AA7}" dt="2022-02-18T08:10:36.565" v="15" actId="26606"/>
          <pc:sldLayoutMkLst>
            <pc:docMk/>
            <pc:sldMasterMk cId="1056643438" sldId="2147483702"/>
            <pc:sldLayoutMk cId="5565175" sldId="2147483703"/>
          </pc:sldLayoutMkLst>
        </pc:sldLayoutChg>
        <pc:sldLayoutChg chg="add del">
          <pc:chgData name="Sergi Guasch" userId="9c96f21750e87e78" providerId="LiveId" clId="{B31DD6CD-F26C-4AD2-B860-3AA0764E4AA7}" dt="2022-02-18T08:10:36.565" v="15" actId="26606"/>
          <pc:sldLayoutMkLst>
            <pc:docMk/>
            <pc:sldMasterMk cId="1056643438" sldId="2147483702"/>
            <pc:sldLayoutMk cId="1365233661" sldId="2147483704"/>
          </pc:sldLayoutMkLst>
        </pc:sldLayoutChg>
        <pc:sldLayoutChg chg="add del">
          <pc:chgData name="Sergi Guasch" userId="9c96f21750e87e78" providerId="LiveId" clId="{B31DD6CD-F26C-4AD2-B860-3AA0764E4AA7}" dt="2022-02-18T08:10:36.565" v="15" actId="26606"/>
          <pc:sldLayoutMkLst>
            <pc:docMk/>
            <pc:sldMasterMk cId="1056643438" sldId="2147483702"/>
            <pc:sldLayoutMk cId="105513245" sldId="2147483705"/>
          </pc:sldLayoutMkLst>
        </pc:sldLayoutChg>
        <pc:sldLayoutChg chg="add del">
          <pc:chgData name="Sergi Guasch" userId="9c96f21750e87e78" providerId="LiveId" clId="{B31DD6CD-F26C-4AD2-B860-3AA0764E4AA7}" dt="2022-02-18T08:10:36.565" v="15" actId="26606"/>
          <pc:sldLayoutMkLst>
            <pc:docMk/>
            <pc:sldMasterMk cId="1056643438" sldId="2147483702"/>
            <pc:sldLayoutMk cId="3973590273" sldId="2147483706"/>
          </pc:sldLayoutMkLst>
        </pc:sldLayoutChg>
        <pc:sldLayoutChg chg="add del">
          <pc:chgData name="Sergi Guasch" userId="9c96f21750e87e78" providerId="LiveId" clId="{B31DD6CD-F26C-4AD2-B860-3AA0764E4AA7}" dt="2022-02-18T08:10:36.565" v="15" actId="26606"/>
          <pc:sldLayoutMkLst>
            <pc:docMk/>
            <pc:sldMasterMk cId="1056643438" sldId="2147483702"/>
            <pc:sldLayoutMk cId="1770735654" sldId="2147483707"/>
          </pc:sldLayoutMkLst>
        </pc:sldLayoutChg>
        <pc:sldLayoutChg chg="add del">
          <pc:chgData name="Sergi Guasch" userId="9c96f21750e87e78" providerId="LiveId" clId="{B31DD6CD-F26C-4AD2-B860-3AA0764E4AA7}" dt="2022-02-18T08:10:36.565" v="15" actId="26606"/>
          <pc:sldLayoutMkLst>
            <pc:docMk/>
            <pc:sldMasterMk cId="1056643438" sldId="2147483702"/>
            <pc:sldLayoutMk cId="1487359508" sldId="2147483708"/>
          </pc:sldLayoutMkLst>
        </pc:sldLayoutChg>
        <pc:sldLayoutChg chg="add del">
          <pc:chgData name="Sergi Guasch" userId="9c96f21750e87e78" providerId="LiveId" clId="{B31DD6CD-F26C-4AD2-B860-3AA0764E4AA7}" dt="2022-02-18T08:10:36.565" v="15" actId="26606"/>
          <pc:sldLayoutMkLst>
            <pc:docMk/>
            <pc:sldMasterMk cId="1056643438" sldId="2147483702"/>
            <pc:sldLayoutMk cId="2561437758" sldId="2147483709"/>
          </pc:sldLayoutMkLst>
        </pc:sldLayoutChg>
        <pc:sldLayoutChg chg="add del">
          <pc:chgData name="Sergi Guasch" userId="9c96f21750e87e78" providerId="LiveId" clId="{B31DD6CD-F26C-4AD2-B860-3AA0764E4AA7}" dt="2022-02-18T08:10:36.565" v="15" actId="26606"/>
          <pc:sldLayoutMkLst>
            <pc:docMk/>
            <pc:sldMasterMk cId="1056643438" sldId="2147483702"/>
            <pc:sldLayoutMk cId="1333196286" sldId="2147483710"/>
          </pc:sldLayoutMkLst>
        </pc:sldLayoutChg>
        <pc:sldLayoutChg chg="add del">
          <pc:chgData name="Sergi Guasch" userId="9c96f21750e87e78" providerId="LiveId" clId="{B31DD6CD-F26C-4AD2-B860-3AA0764E4AA7}" dt="2022-02-18T08:10:36.565" v="15" actId="26606"/>
          <pc:sldLayoutMkLst>
            <pc:docMk/>
            <pc:sldMasterMk cId="1056643438" sldId="2147483702"/>
            <pc:sldLayoutMk cId="45320722" sldId="2147483711"/>
          </pc:sldLayoutMkLst>
        </pc:sldLayoutChg>
        <pc:sldLayoutChg chg="add del">
          <pc:chgData name="Sergi Guasch" userId="9c96f21750e87e78" providerId="LiveId" clId="{B31DD6CD-F26C-4AD2-B860-3AA0764E4AA7}" dt="2022-02-18T08:10:36.565" v="15" actId="26606"/>
          <pc:sldLayoutMkLst>
            <pc:docMk/>
            <pc:sldMasterMk cId="1056643438" sldId="2147483702"/>
            <pc:sldLayoutMk cId="3686277251" sldId="2147483712"/>
          </pc:sldLayoutMkLst>
        </pc:sldLayoutChg>
        <pc:sldLayoutChg chg="add del">
          <pc:chgData name="Sergi Guasch" userId="9c96f21750e87e78" providerId="LiveId" clId="{B31DD6CD-F26C-4AD2-B860-3AA0764E4AA7}" dt="2022-02-18T08:10:36.565" v="15" actId="26606"/>
          <pc:sldLayoutMkLst>
            <pc:docMk/>
            <pc:sldMasterMk cId="1056643438" sldId="2147483702"/>
            <pc:sldLayoutMk cId="4181213780" sldId="2147483713"/>
          </pc:sldLayoutMkLst>
        </pc:sldLayoutChg>
        <pc:sldLayoutChg chg="add del">
          <pc:chgData name="Sergi Guasch" userId="9c96f21750e87e78" providerId="LiveId" clId="{B31DD6CD-F26C-4AD2-B860-3AA0764E4AA7}" dt="2022-02-18T08:10:36.565" v="15" actId="26606"/>
          <pc:sldLayoutMkLst>
            <pc:docMk/>
            <pc:sldMasterMk cId="1056643438" sldId="2147483702"/>
            <pc:sldLayoutMk cId="522675059" sldId="2147483714"/>
          </pc:sldLayoutMkLst>
        </pc:sldLayoutChg>
        <pc:sldLayoutChg chg="add del">
          <pc:chgData name="Sergi Guasch" userId="9c96f21750e87e78" providerId="LiveId" clId="{B31DD6CD-F26C-4AD2-B860-3AA0764E4AA7}" dt="2022-02-18T08:10:36.565" v="15" actId="26606"/>
          <pc:sldLayoutMkLst>
            <pc:docMk/>
            <pc:sldMasterMk cId="1056643438" sldId="2147483702"/>
            <pc:sldLayoutMk cId="2119117142" sldId="2147483715"/>
          </pc:sldLayoutMkLst>
        </pc:sldLayoutChg>
        <pc:sldLayoutChg chg="add del">
          <pc:chgData name="Sergi Guasch" userId="9c96f21750e87e78" providerId="LiveId" clId="{B31DD6CD-F26C-4AD2-B860-3AA0764E4AA7}" dt="2022-02-18T08:10:36.565" v="15" actId="26606"/>
          <pc:sldLayoutMkLst>
            <pc:docMk/>
            <pc:sldMasterMk cId="1056643438" sldId="2147483702"/>
            <pc:sldLayoutMk cId="1002600948" sldId="2147483716"/>
          </pc:sldLayoutMkLst>
        </pc:sldLayoutChg>
        <pc:sldLayoutChg chg="add del">
          <pc:chgData name="Sergi Guasch" userId="9c96f21750e87e78" providerId="LiveId" clId="{B31DD6CD-F26C-4AD2-B860-3AA0764E4AA7}" dt="2022-02-18T08:10:36.565" v="15" actId="26606"/>
          <pc:sldLayoutMkLst>
            <pc:docMk/>
            <pc:sldMasterMk cId="1056643438" sldId="2147483702"/>
            <pc:sldLayoutMk cId="253348401" sldId="2147483717"/>
          </pc:sldLayoutMkLst>
        </pc:sldLayoutChg>
        <pc:sldLayoutChg chg="add del">
          <pc:chgData name="Sergi Guasch" userId="9c96f21750e87e78" providerId="LiveId" clId="{B31DD6CD-F26C-4AD2-B860-3AA0764E4AA7}" dt="2022-02-18T08:10:36.565" v="15" actId="26606"/>
          <pc:sldLayoutMkLst>
            <pc:docMk/>
            <pc:sldMasterMk cId="1056643438" sldId="2147483702"/>
            <pc:sldLayoutMk cId="968617874" sldId="2147483718"/>
          </pc:sldLayoutMkLst>
        </pc:sldLayoutChg>
        <pc:sldLayoutChg chg="add del">
          <pc:chgData name="Sergi Guasch" userId="9c96f21750e87e78" providerId="LiveId" clId="{B31DD6CD-F26C-4AD2-B860-3AA0764E4AA7}" dt="2022-02-18T08:10:36.565" v="15" actId="26606"/>
          <pc:sldLayoutMkLst>
            <pc:docMk/>
            <pc:sldMasterMk cId="1056643438" sldId="2147483702"/>
            <pc:sldLayoutMk cId="1513023768" sldId="2147483719"/>
          </pc:sldLayoutMkLst>
        </pc:sldLayoutChg>
      </pc:sldMasterChg>
      <pc:sldMasterChg chg="add addSldLayout">
        <pc:chgData name="Sergi Guasch" userId="9c96f21750e87e78" providerId="LiveId" clId="{B31DD6CD-F26C-4AD2-B860-3AA0764E4AA7}" dt="2022-02-18T08:10:36.565" v="15" actId="26606"/>
        <pc:sldMasterMkLst>
          <pc:docMk/>
          <pc:sldMasterMk cId="2170975033" sldId="2147483727"/>
        </pc:sldMasterMkLst>
        <pc:sldLayoutChg chg="add">
          <pc:chgData name="Sergi Guasch" userId="9c96f21750e87e78" providerId="LiveId" clId="{B31DD6CD-F26C-4AD2-B860-3AA0764E4AA7}" dt="2022-02-18T08:10:36.565" v="15" actId="26606"/>
          <pc:sldLayoutMkLst>
            <pc:docMk/>
            <pc:sldMasterMk cId="2170975033" sldId="2147483727"/>
            <pc:sldLayoutMk cId="1735006736" sldId="2147483720"/>
          </pc:sldLayoutMkLst>
        </pc:sldLayoutChg>
        <pc:sldLayoutChg chg="add">
          <pc:chgData name="Sergi Guasch" userId="9c96f21750e87e78" providerId="LiveId" clId="{B31DD6CD-F26C-4AD2-B860-3AA0764E4AA7}" dt="2022-02-18T08:10:36.565" v="15" actId="26606"/>
          <pc:sldLayoutMkLst>
            <pc:docMk/>
            <pc:sldMasterMk cId="2170975033" sldId="2147483727"/>
            <pc:sldLayoutMk cId="1535589479" sldId="2147483721"/>
          </pc:sldLayoutMkLst>
        </pc:sldLayoutChg>
        <pc:sldLayoutChg chg="add">
          <pc:chgData name="Sergi Guasch" userId="9c96f21750e87e78" providerId="LiveId" clId="{B31DD6CD-F26C-4AD2-B860-3AA0764E4AA7}" dt="2022-02-18T08:10:36.565" v="15" actId="26606"/>
          <pc:sldLayoutMkLst>
            <pc:docMk/>
            <pc:sldMasterMk cId="2170975033" sldId="2147483727"/>
            <pc:sldLayoutMk cId="1560058387" sldId="2147483722"/>
          </pc:sldLayoutMkLst>
        </pc:sldLayoutChg>
        <pc:sldLayoutChg chg="add">
          <pc:chgData name="Sergi Guasch" userId="9c96f21750e87e78" providerId="LiveId" clId="{B31DD6CD-F26C-4AD2-B860-3AA0764E4AA7}" dt="2022-02-18T08:10:36.565" v="15" actId="26606"/>
          <pc:sldLayoutMkLst>
            <pc:docMk/>
            <pc:sldMasterMk cId="2170975033" sldId="2147483727"/>
            <pc:sldLayoutMk cId="1502465969" sldId="2147483723"/>
          </pc:sldLayoutMkLst>
        </pc:sldLayoutChg>
        <pc:sldLayoutChg chg="add">
          <pc:chgData name="Sergi Guasch" userId="9c96f21750e87e78" providerId="LiveId" clId="{B31DD6CD-F26C-4AD2-B860-3AA0764E4AA7}" dt="2022-02-18T08:10:36.565" v="15" actId="26606"/>
          <pc:sldLayoutMkLst>
            <pc:docMk/>
            <pc:sldMasterMk cId="2170975033" sldId="2147483727"/>
            <pc:sldLayoutMk cId="3207258848" sldId="2147483724"/>
          </pc:sldLayoutMkLst>
        </pc:sldLayoutChg>
        <pc:sldLayoutChg chg="add">
          <pc:chgData name="Sergi Guasch" userId="9c96f21750e87e78" providerId="LiveId" clId="{B31DD6CD-F26C-4AD2-B860-3AA0764E4AA7}" dt="2022-02-18T08:10:36.565" v="15" actId="26606"/>
          <pc:sldLayoutMkLst>
            <pc:docMk/>
            <pc:sldMasterMk cId="2170975033" sldId="2147483727"/>
            <pc:sldLayoutMk cId="340991893" sldId="2147483725"/>
          </pc:sldLayoutMkLst>
        </pc:sldLayoutChg>
        <pc:sldLayoutChg chg="add">
          <pc:chgData name="Sergi Guasch" userId="9c96f21750e87e78" providerId="LiveId" clId="{B31DD6CD-F26C-4AD2-B860-3AA0764E4AA7}" dt="2022-02-18T08:10:36.565" v="15" actId="26606"/>
          <pc:sldLayoutMkLst>
            <pc:docMk/>
            <pc:sldMasterMk cId="2170975033" sldId="2147483727"/>
            <pc:sldLayoutMk cId="668428106" sldId="2147483726"/>
          </pc:sldLayoutMkLst>
        </pc:sldLayoutChg>
        <pc:sldLayoutChg chg="add replId">
          <pc:chgData name="Sergi Guasch" userId="9c96f21750e87e78" providerId="LiveId" clId="{B31DD6CD-F26C-4AD2-B860-3AA0764E4AA7}" dt="2022-02-18T08:10:36.565" v="15" actId="26606"/>
          <pc:sldLayoutMkLst>
            <pc:docMk/>
            <pc:sldMasterMk cId="2170975033" sldId="2147483727"/>
            <pc:sldLayoutMk cId="1576041215" sldId="2147483728"/>
          </pc:sldLayoutMkLst>
        </pc:sldLayoutChg>
        <pc:sldLayoutChg chg="add replId">
          <pc:chgData name="Sergi Guasch" userId="9c96f21750e87e78" providerId="LiveId" clId="{B31DD6CD-F26C-4AD2-B860-3AA0764E4AA7}" dt="2022-02-18T08:10:36.565" v="15" actId="26606"/>
          <pc:sldLayoutMkLst>
            <pc:docMk/>
            <pc:sldMasterMk cId="2170975033" sldId="2147483727"/>
            <pc:sldLayoutMk cId="3268328926" sldId="2147483729"/>
          </pc:sldLayoutMkLst>
        </pc:sldLayoutChg>
        <pc:sldLayoutChg chg="add replId">
          <pc:chgData name="Sergi Guasch" userId="9c96f21750e87e78" providerId="LiveId" clId="{B31DD6CD-F26C-4AD2-B860-3AA0764E4AA7}" dt="2022-02-18T08:10:36.565" v="15" actId="26606"/>
          <pc:sldLayoutMkLst>
            <pc:docMk/>
            <pc:sldMasterMk cId="2170975033" sldId="2147483727"/>
            <pc:sldLayoutMk cId="1253609498" sldId="2147483730"/>
          </pc:sldLayoutMkLst>
        </pc:sldLayoutChg>
        <pc:sldLayoutChg chg="add replId">
          <pc:chgData name="Sergi Guasch" userId="9c96f21750e87e78" providerId="LiveId" clId="{B31DD6CD-F26C-4AD2-B860-3AA0764E4AA7}" dt="2022-02-18T08:10:36.565" v="15" actId="26606"/>
          <pc:sldLayoutMkLst>
            <pc:docMk/>
            <pc:sldMasterMk cId="2170975033" sldId="2147483727"/>
            <pc:sldLayoutMk cId="1931830065" sldId="2147483731"/>
          </pc:sldLayoutMkLst>
        </pc:sldLayoutChg>
      </pc:sldMasterChg>
      <pc:sldMasterChg chg="add del addSldLayout delSldLayout">
        <pc:chgData name="Sergi Guasch" userId="9c96f21750e87e78" providerId="LiveId" clId="{B31DD6CD-F26C-4AD2-B860-3AA0764E4AA7}" dt="2022-02-18T08:10:36.511" v="14" actId="26606"/>
        <pc:sldMasterMkLst>
          <pc:docMk/>
          <pc:sldMasterMk cId="2725705036" sldId="2147483753"/>
        </pc:sldMasterMkLst>
        <pc:sldLayoutChg chg="add del">
          <pc:chgData name="Sergi Guasch" userId="9c96f21750e87e78" providerId="LiveId" clId="{B31DD6CD-F26C-4AD2-B860-3AA0764E4AA7}" dt="2022-02-18T08:10:36.511" v="14" actId="26606"/>
          <pc:sldLayoutMkLst>
            <pc:docMk/>
            <pc:sldMasterMk cId="2725705036" sldId="2147483753"/>
            <pc:sldLayoutMk cId="1281883613" sldId="2147483742"/>
          </pc:sldLayoutMkLst>
        </pc:sldLayoutChg>
        <pc:sldLayoutChg chg="add del">
          <pc:chgData name="Sergi Guasch" userId="9c96f21750e87e78" providerId="LiveId" clId="{B31DD6CD-F26C-4AD2-B860-3AA0764E4AA7}" dt="2022-02-18T08:10:36.511" v="14" actId="26606"/>
          <pc:sldLayoutMkLst>
            <pc:docMk/>
            <pc:sldMasterMk cId="2725705036" sldId="2147483753"/>
            <pc:sldLayoutMk cId="2765018462" sldId="2147483743"/>
          </pc:sldLayoutMkLst>
        </pc:sldLayoutChg>
        <pc:sldLayoutChg chg="add del">
          <pc:chgData name="Sergi Guasch" userId="9c96f21750e87e78" providerId="LiveId" clId="{B31DD6CD-F26C-4AD2-B860-3AA0764E4AA7}" dt="2022-02-18T08:10:36.511" v="14" actId="26606"/>
          <pc:sldLayoutMkLst>
            <pc:docMk/>
            <pc:sldMasterMk cId="2725705036" sldId="2147483753"/>
            <pc:sldLayoutMk cId="3628835080" sldId="2147483744"/>
          </pc:sldLayoutMkLst>
        </pc:sldLayoutChg>
        <pc:sldLayoutChg chg="add del">
          <pc:chgData name="Sergi Guasch" userId="9c96f21750e87e78" providerId="LiveId" clId="{B31DD6CD-F26C-4AD2-B860-3AA0764E4AA7}" dt="2022-02-18T08:10:36.511" v="14" actId="26606"/>
          <pc:sldLayoutMkLst>
            <pc:docMk/>
            <pc:sldMasterMk cId="2725705036" sldId="2147483753"/>
            <pc:sldLayoutMk cId="536469321" sldId="2147483745"/>
          </pc:sldLayoutMkLst>
        </pc:sldLayoutChg>
        <pc:sldLayoutChg chg="add del">
          <pc:chgData name="Sergi Guasch" userId="9c96f21750e87e78" providerId="LiveId" clId="{B31DD6CD-F26C-4AD2-B860-3AA0764E4AA7}" dt="2022-02-18T08:10:36.511" v="14" actId="26606"/>
          <pc:sldLayoutMkLst>
            <pc:docMk/>
            <pc:sldMasterMk cId="2725705036" sldId="2147483753"/>
            <pc:sldLayoutMk cId="1053912467" sldId="2147483746"/>
          </pc:sldLayoutMkLst>
        </pc:sldLayoutChg>
        <pc:sldLayoutChg chg="add del">
          <pc:chgData name="Sergi Guasch" userId="9c96f21750e87e78" providerId="LiveId" clId="{B31DD6CD-F26C-4AD2-B860-3AA0764E4AA7}" dt="2022-02-18T08:10:36.511" v="14" actId="26606"/>
          <pc:sldLayoutMkLst>
            <pc:docMk/>
            <pc:sldMasterMk cId="2725705036" sldId="2147483753"/>
            <pc:sldLayoutMk cId="3201314175" sldId="2147483747"/>
          </pc:sldLayoutMkLst>
        </pc:sldLayoutChg>
        <pc:sldLayoutChg chg="add del">
          <pc:chgData name="Sergi Guasch" userId="9c96f21750e87e78" providerId="LiveId" clId="{B31DD6CD-F26C-4AD2-B860-3AA0764E4AA7}" dt="2022-02-18T08:10:36.511" v="14" actId="26606"/>
          <pc:sldLayoutMkLst>
            <pc:docMk/>
            <pc:sldMasterMk cId="2725705036" sldId="2147483753"/>
            <pc:sldLayoutMk cId="575581055" sldId="2147483748"/>
          </pc:sldLayoutMkLst>
        </pc:sldLayoutChg>
        <pc:sldLayoutChg chg="add del">
          <pc:chgData name="Sergi Guasch" userId="9c96f21750e87e78" providerId="LiveId" clId="{B31DD6CD-F26C-4AD2-B860-3AA0764E4AA7}" dt="2022-02-18T08:10:36.511" v="14" actId="26606"/>
          <pc:sldLayoutMkLst>
            <pc:docMk/>
            <pc:sldMasterMk cId="2725705036" sldId="2147483753"/>
            <pc:sldLayoutMk cId="713519134" sldId="2147483749"/>
          </pc:sldLayoutMkLst>
        </pc:sldLayoutChg>
        <pc:sldLayoutChg chg="add del">
          <pc:chgData name="Sergi Guasch" userId="9c96f21750e87e78" providerId="LiveId" clId="{B31DD6CD-F26C-4AD2-B860-3AA0764E4AA7}" dt="2022-02-18T08:10:36.511" v="14" actId="26606"/>
          <pc:sldLayoutMkLst>
            <pc:docMk/>
            <pc:sldMasterMk cId="2725705036" sldId="2147483753"/>
            <pc:sldLayoutMk cId="3093239820" sldId="2147483750"/>
          </pc:sldLayoutMkLst>
        </pc:sldLayoutChg>
        <pc:sldLayoutChg chg="add del">
          <pc:chgData name="Sergi Guasch" userId="9c96f21750e87e78" providerId="LiveId" clId="{B31DD6CD-F26C-4AD2-B860-3AA0764E4AA7}" dt="2022-02-18T08:10:36.511" v="14" actId="26606"/>
          <pc:sldLayoutMkLst>
            <pc:docMk/>
            <pc:sldMasterMk cId="2725705036" sldId="2147483753"/>
            <pc:sldLayoutMk cId="3921586551" sldId="2147483751"/>
          </pc:sldLayoutMkLst>
        </pc:sldLayoutChg>
        <pc:sldLayoutChg chg="add del">
          <pc:chgData name="Sergi Guasch" userId="9c96f21750e87e78" providerId="LiveId" clId="{B31DD6CD-F26C-4AD2-B860-3AA0764E4AA7}" dt="2022-02-18T08:10:36.511" v="14" actId="26606"/>
          <pc:sldLayoutMkLst>
            <pc:docMk/>
            <pc:sldMasterMk cId="2725705036" sldId="2147483753"/>
            <pc:sldLayoutMk cId="3781158087" sldId="2147483752"/>
          </pc:sldLayoutMkLst>
        </pc:sldLayoutChg>
      </pc:sldMasterChg>
      <pc:sldMasterChg chg="add del addSldLayout delSldLayout">
        <pc:chgData name="Sergi Guasch" userId="9c96f21750e87e78" providerId="LiveId" clId="{B31DD6CD-F26C-4AD2-B860-3AA0764E4AA7}" dt="2022-02-18T08:10:26.014" v="8" actId="26606"/>
        <pc:sldMasterMkLst>
          <pc:docMk/>
          <pc:sldMasterMk cId="3723163480" sldId="2147483766"/>
        </pc:sldMasterMkLst>
        <pc:sldLayoutChg chg="add del">
          <pc:chgData name="Sergi Guasch" userId="9c96f21750e87e78" providerId="LiveId" clId="{B31DD6CD-F26C-4AD2-B860-3AA0764E4AA7}" dt="2022-02-18T08:10:26.014" v="8" actId="26606"/>
          <pc:sldLayoutMkLst>
            <pc:docMk/>
            <pc:sldMasterMk cId="3723163480" sldId="2147483766"/>
            <pc:sldLayoutMk cId="4193617005" sldId="2147483755"/>
          </pc:sldLayoutMkLst>
        </pc:sldLayoutChg>
        <pc:sldLayoutChg chg="add del">
          <pc:chgData name="Sergi Guasch" userId="9c96f21750e87e78" providerId="LiveId" clId="{B31DD6CD-F26C-4AD2-B860-3AA0764E4AA7}" dt="2022-02-18T08:10:26.014" v="8" actId="26606"/>
          <pc:sldLayoutMkLst>
            <pc:docMk/>
            <pc:sldMasterMk cId="3723163480" sldId="2147483766"/>
            <pc:sldLayoutMk cId="305014398" sldId="2147483756"/>
          </pc:sldLayoutMkLst>
        </pc:sldLayoutChg>
        <pc:sldLayoutChg chg="add del">
          <pc:chgData name="Sergi Guasch" userId="9c96f21750e87e78" providerId="LiveId" clId="{B31DD6CD-F26C-4AD2-B860-3AA0764E4AA7}" dt="2022-02-18T08:10:26.014" v="8" actId="26606"/>
          <pc:sldLayoutMkLst>
            <pc:docMk/>
            <pc:sldMasterMk cId="3723163480" sldId="2147483766"/>
            <pc:sldLayoutMk cId="3231196160" sldId="2147483757"/>
          </pc:sldLayoutMkLst>
        </pc:sldLayoutChg>
        <pc:sldLayoutChg chg="add del">
          <pc:chgData name="Sergi Guasch" userId="9c96f21750e87e78" providerId="LiveId" clId="{B31DD6CD-F26C-4AD2-B860-3AA0764E4AA7}" dt="2022-02-18T08:10:26.014" v="8" actId="26606"/>
          <pc:sldLayoutMkLst>
            <pc:docMk/>
            <pc:sldMasterMk cId="3723163480" sldId="2147483766"/>
            <pc:sldLayoutMk cId="3555485678" sldId="2147483758"/>
          </pc:sldLayoutMkLst>
        </pc:sldLayoutChg>
        <pc:sldLayoutChg chg="add del">
          <pc:chgData name="Sergi Guasch" userId="9c96f21750e87e78" providerId="LiveId" clId="{B31DD6CD-F26C-4AD2-B860-3AA0764E4AA7}" dt="2022-02-18T08:10:26.014" v="8" actId="26606"/>
          <pc:sldLayoutMkLst>
            <pc:docMk/>
            <pc:sldMasterMk cId="3723163480" sldId="2147483766"/>
            <pc:sldLayoutMk cId="1622661435" sldId="2147483759"/>
          </pc:sldLayoutMkLst>
        </pc:sldLayoutChg>
        <pc:sldLayoutChg chg="add del">
          <pc:chgData name="Sergi Guasch" userId="9c96f21750e87e78" providerId="LiveId" clId="{B31DD6CD-F26C-4AD2-B860-3AA0764E4AA7}" dt="2022-02-18T08:10:26.014" v="8" actId="26606"/>
          <pc:sldLayoutMkLst>
            <pc:docMk/>
            <pc:sldMasterMk cId="3723163480" sldId="2147483766"/>
            <pc:sldLayoutMk cId="971753793" sldId="2147483760"/>
          </pc:sldLayoutMkLst>
        </pc:sldLayoutChg>
        <pc:sldLayoutChg chg="add del">
          <pc:chgData name="Sergi Guasch" userId="9c96f21750e87e78" providerId="LiveId" clId="{B31DD6CD-F26C-4AD2-B860-3AA0764E4AA7}" dt="2022-02-18T08:10:26.014" v="8" actId="26606"/>
          <pc:sldLayoutMkLst>
            <pc:docMk/>
            <pc:sldMasterMk cId="3723163480" sldId="2147483766"/>
            <pc:sldLayoutMk cId="993750818" sldId="2147483761"/>
          </pc:sldLayoutMkLst>
        </pc:sldLayoutChg>
        <pc:sldLayoutChg chg="add del">
          <pc:chgData name="Sergi Guasch" userId="9c96f21750e87e78" providerId="LiveId" clId="{B31DD6CD-F26C-4AD2-B860-3AA0764E4AA7}" dt="2022-02-18T08:10:26.014" v="8" actId="26606"/>
          <pc:sldLayoutMkLst>
            <pc:docMk/>
            <pc:sldMasterMk cId="3723163480" sldId="2147483766"/>
            <pc:sldLayoutMk cId="2609381069" sldId="2147483762"/>
          </pc:sldLayoutMkLst>
        </pc:sldLayoutChg>
        <pc:sldLayoutChg chg="add del">
          <pc:chgData name="Sergi Guasch" userId="9c96f21750e87e78" providerId="LiveId" clId="{B31DD6CD-F26C-4AD2-B860-3AA0764E4AA7}" dt="2022-02-18T08:10:26.014" v="8" actId="26606"/>
          <pc:sldLayoutMkLst>
            <pc:docMk/>
            <pc:sldMasterMk cId="3723163480" sldId="2147483766"/>
            <pc:sldLayoutMk cId="39632645" sldId="2147483763"/>
          </pc:sldLayoutMkLst>
        </pc:sldLayoutChg>
        <pc:sldLayoutChg chg="add del">
          <pc:chgData name="Sergi Guasch" userId="9c96f21750e87e78" providerId="LiveId" clId="{B31DD6CD-F26C-4AD2-B860-3AA0764E4AA7}" dt="2022-02-18T08:10:26.014" v="8" actId="26606"/>
          <pc:sldLayoutMkLst>
            <pc:docMk/>
            <pc:sldMasterMk cId="3723163480" sldId="2147483766"/>
            <pc:sldLayoutMk cId="2091424020" sldId="2147483764"/>
          </pc:sldLayoutMkLst>
        </pc:sldLayoutChg>
        <pc:sldLayoutChg chg="add del">
          <pc:chgData name="Sergi Guasch" userId="9c96f21750e87e78" providerId="LiveId" clId="{B31DD6CD-F26C-4AD2-B860-3AA0764E4AA7}" dt="2022-02-18T08:10:26.014" v="8" actId="26606"/>
          <pc:sldLayoutMkLst>
            <pc:docMk/>
            <pc:sldMasterMk cId="3723163480" sldId="2147483766"/>
            <pc:sldLayoutMk cId="1539938607" sldId="2147483765"/>
          </pc:sldLayoutMkLst>
        </pc:sldLayoutChg>
      </pc:sldMasterChg>
      <pc:sldMasterChg chg="add del addSldLayout delSldLayout">
        <pc:chgData name="Sergi Guasch" userId="9c96f21750e87e78" providerId="LiveId" clId="{B31DD6CD-F26C-4AD2-B860-3AA0764E4AA7}" dt="2022-02-18T08:10:29.452" v="10" actId="26606"/>
        <pc:sldMasterMkLst>
          <pc:docMk/>
          <pc:sldMasterMk cId="4097835086" sldId="2147483779"/>
        </pc:sldMasterMkLst>
        <pc:sldLayoutChg chg="add del">
          <pc:chgData name="Sergi Guasch" userId="9c96f21750e87e78" providerId="LiveId" clId="{B31DD6CD-F26C-4AD2-B860-3AA0764E4AA7}" dt="2022-02-18T08:10:29.452" v="10" actId="26606"/>
          <pc:sldLayoutMkLst>
            <pc:docMk/>
            <pc:sldMasterMk cId="4097835086" sldId="2147483779"/>
            <pc:sldLayoutMk cId="1090752893" sldId="2147483768"/>
          </pc:sldLayoutMkLst>
        </pc:sldLayoutChg>
        <pc:sldLayoutChg chg="add del">
          <pc:chgData name="Sergi Guasch" userId="9c96f21750e87e78" providerId="LiveId" clId="{B31DD6CD-F26C-4AD2-B860-3AA0764E4AA7}" dt="2022-02-18T08:10:29.452" v="10" actId="26606"/>
          <pc:sldLayoutMkLst>
            <pc:docMk/>
            <pc:sldMasterMk cId="4097835086" sldId="2147483779"/>
            <pc:sldLayoutMk cId="1128695590" sldId="2147483769"/>
          </pc:sldLayoutMkLst>
        </pc:sldLayoutChg>
        <pc:sldLayoutChg chg="add del">
          <pc:chgData name="Sergi Guasch" userId="9c96f21750e87e78" providerId="LiveId" clId="{B31DD6CD-F26C-4AD2-B860-3AA0764E4AA7}" dt="2022-02-18T08:10:29.452" v="10" actId="26606"/>
          <pc:sldLayoutMkLst>
            <pc:docMk/>
            <pc:sldMasterMk cId="4097835086" sldId="2147483779"/>
            <pc:sldLayoutMk cId="2982086610" sldId="2147483770"/>
          </pc:sldLayoutMkLst>
        </pc:sldLayoutChg>
        <pc:sldLayoutChg chg="add del">
          <pc:chgData name="Sergi Guasch" userId="9c96f21750e87e78" providerId="LiveId" clId="{B31DD6CD-F26C-4AD2-B860-3AA0764E4AA7}" dt="2022-02-18T08:10:29.452" v="10" actId="26606"/>
          <pc:sldLayoutMkLst>
            <pc:docMk/>
            <pc:sldMasterMk cId="4097835086" sldId="2147483779"/>
            <pc:sldLayoutMk cId="1030468635" sldId="2147483771"/>
          </pc:sldLayoutMkLst>
        </pc:sldLayoutChg>
        <pc:sldLayoutChg chg="add del">
          <pc:chgData name="Sergi Guasch" userId="9c96f21750e87e78" providerId="LiveId" clId="{B31DD6CD-F26C-4AD2-B860-3AA0764E4AA7}" dt="2022-02-18T08:10:29.452" v="10" actId="26606"/>
          <pc:sldLayoutMkLst>
            <pc:docMk/>
            <pc:sldMasterMk cId="4097835086" sldId="2147483779"/>
            <pc:sldLayoutMk cId="224933421" sldId="2147483772"/>
          </pc:sldLayoutMkLst>
        </pc:sldLayoutChg>
        <pc:sldLayoutChg chg="add del">
          <pc:chgData name="Sergi Guasch" userId="9c96f21750e87e78" providerId="LiveId" clId="{B31DD6CD-F26C-4AD2-B860-3AA0764E4AA7}" dt="2022-02-18T08:10:29.452" v="10" actId="26606"/>
          <pc:sldLayoutMkLst>
            <pc:docMk/>
            <pc:sldMasterMk cId="4097835086" sldId="2147483779"/>
            <pc:sldLayoutMk cId="603344140" sldId="2147483773"/>
          </pc:sldLayoutMkLst>
        </pc:sldLayoutChg>
        <pc:sldLayoutChg chg="add del">
          <pc:chgData name="Sergi Guasch" userId="9c96f21750e87e78" providerId="LiveId" clId="{B31DD6CD-F26C-4AD2-B860-3AA0764E4AA7}" dt="2022-02-18T08:10:29.452" v="10" actId="26606"/>
          <pc:sldLayoutMkLst>
            <pc:docMk/>
            <pc:sldMasterMk cId="4097835086" sldId="2147483779"/>
            <pc:sldLayoutMk cId="3679386163" sldId="2147483774"/>
          </pc:sldLayoutMkLst>
        </pc:sldLayoutChg>
        <pc:sldLayoutChg chg="add del">
          <pc:chgData name="Sergi Guasch" userId="9c96f21750e87e78" providerId="LiveId" clId="{B31DD6CD-F26C-4AD2-B860-3AA0764E4AA7}" dt="2022-02-18T08:10:29.452" v="10" actId="26606"/>
          <pc:sldLayoutMkLst>
            <pc:docMk/>
            <pc:sldMasterMk cId="4097835086" sldId="2147483779"/>
            <pc:sldLayoutMk cId="1586803807" sldId="2147483775"/>
          </pc:sldLayoutMkLst>
        </pc:sldLayoutChg>
        <pc:sldLayoutChg chg="add del">
          <pc:chgData name="Sergi Guasch" userId="9c96f21750e87e78" providerId="LiveId" clId="{B31DD6CD-F26C-4AD2-B860-3AA0764E4AA7}" dt="2022-02-18T08:10:29.452" v="10" actId="26606"/>
          <pc:sldLayoutMkLst>
            <pc:docMk/>
            <pc:sldMasterMk cId="4097835086" sldId="2147483779"/>
            <pc:sldLayoutMk cId="1846615378" sldId="2147483776"/>
          </pc:sldLayoutMkLst>
        </pc:sldLayoutChg>
        <pc:sldLayoutChg chg="add del">
          <pc:chgData name="Sergi Guasch" userId="9c96f21750e87e78" providerId="LiveId" clId="{B31DD6CD-F26C-4AD2-B860-3AA0764E4AA7}" dt="2022-02-18T08:10:29.452" v="10" actId="26606"/>
          <pc:sldLayoutMkLst>
            <pc:docMk/>
            <pc:sldMasterMk cId="4097835086" sldId="2147483779"/>
            <pc:sldLayoutMk cId="865368657" sldId="2147483777"/>
          </pc:sldLayoutMkLst>
        </pc:sldLayoutChg>
        <pc:sldLayoutChg chg="add del">
          <pc:chgData name="Sergi Guasch" userId="9c96f21750e87e78" providerId="LiveId" clId="{B31DD6CD-F26C-4AD2-B860-3AA0764E4AA7}" dt="2022-02-18T08:10:29.452" v="10" actId="26606"/>
          <pc:sldLayoutMkLst>
            <pc:docMk/>
            <pc:sldMasterMk cId="4097835086" sldId="2147483779"/>
            <pc:sldLayoutMk cId="3553788769" sldId="2147483778"/>
          </pc:sldLayoutMkLst>
        </pc:sldLayoutChg>
      </pc:sldMasterChg>
      <pc:sldMasterChg chg="add del addSldLayout delSldLayout">
        <pc:chgData name="Sergi Guasch" userId="9c96f21750e87e78" providerId="LiveId" clId="{B31DD6CD-F26C-4AD2-B860-3AA0764E4AA7}" dt="2022-02-18T08:10:35.080" v="12" actId="26606"/>
        <pc:sldMasterMkLst>
          <pc:docMk/>
          <pc:sldMasterMk cId="2047969116" sldId="2147483805"/>
        </pc:sldMasterMkLst>
        <pc:sldLayoutChg chg="add del">
          <pc:chgData name="Sergi Guasch" userId="9c96f21750e87e78" providerId="LiveId" clId="{B31DD6CD-F26C-4AD2-B860-3AA0764E4AA7}" dt="2022-02-18T08:10:35.080" v="12" actId="26606"/>
          <pc:sldLayoutMkLst>
            <pc:docMk/>
            <pc:sldMasterMk cId="2047969116" sldId="2147483805"/>
            <pc:sldLayoutMk cId="93254765" sldId="2147483794"/>
          </pc:sldLayoutMkLst>
        </pc:sldLayoutChg>
        <pc:sldLayoutChg chg="add del">
          <pc:chgData name="Sergi Guasch" userId="9c96f21750e87e78" providerId="LiveId" clId="{B31DD6CD-F26C-4AD2-B860-3AA0764E4AA7}" dt="2022-02-18T08:10:35.080" v="12" actId="26606"/>
          <pc:sldLayoutMkLst>
            <pc:docMk/>
            <pc:sldMasterMk cId="2047969116" sldId="2147483805"/>
            <pc:sldLayoutMk cId="1188066276" sldId="2147483795"/>
          </pc:sldLayoutMkLst>
        </pc:sldLayoutChg>
        <pc:sldLayoutChg chg="add del">
          <pc:chgData name="Sergi Guasch" userId="9c96f21750e87e78" providerId="LiveId" clId="{B31DD6CD-F26C-4AD2-B860-3AA0764E4AA7}" dt="2022-02-18T08:10:35.080" v="12" actId="26606"/>
          <pc:sldLayoutMkLst>
            <pc:docMk/>
            <pc:sldMasterMk cId="2047969116" sldId="2147483805"/>
            <pc:sldLayoutMk cId="3211217888" sldId="2147483796"/>
          </pc:sldLayoutMkLst>
        </pc:sldLayoutChg>
        <pc:sldLayoutChg chg="add del">
          <pc:chgData name="Sergi Guasch" userId="9c96f21750e87e78" providerId="LiveId" clId="{B31DD6CD-F26C-4AD2-B860-3AA0764E4AA7}" dt="2022-02-18T08:10:35.080" v="12" actId="26606"/>
          <pc:sldLayoutMkLst>
            <pc:docMk/>
            <pc:sldMasterMk cId="2047969116" sldId="2147483805"/>
            <pc:sldLayoutMk cId="2691238786" sldId="2147483797"/>
          </pc:sldLayoutMkLst>
        </pc:sldLayoutChg>
        <pc:sldLayoutChg chg="add del">
          <pc:chgData name="Sergi Guasch" userId="9c96f21750e87e78" providerId="LiveId" clId="{B31DD6CD-F26C-4AD2-B860-3AA0764E4AA7}" dt="2022-02-18T08:10:35.080" v="12" actId="26606"/>
          <pc:sldLayoutMkLst>
            <pc:docMk/>
            <pc:sldMasterMk cId="2047969116" sldId="2147483805"/>
            <pc:sldLayoutMk cId="4073517801" sldId="2147483798"/>
          </pc:sldLayoutMkLst>
        </pc:sldLayoutChg>
        <pc:sldLayoutChg chg="add del">
          <pc:chgData name="Sergi Guasch" userId="9c96f21750e87e78" providerId="LiveId" clId="{B31DD6CD-F26C-4AD2-B860-3AA0764E4AA7}" dt="2022-02-18T08:10:35.080" v="12" actId="26606"/>
          <pc:sldLayoutMkLst>
            <pc:docMk/>
            <pc:sldMasterMk cId="2047969116" sldId="2147483805"/>
            <pc:sldLayoutMk cId="1837444530" sldId="2147483799"/>
          </pc:sldLayoutMkLst>
        </pc:sldLayoutChg>
        <pc:sldLayoutChg chg="add del">
          <pc:chgData name="Sergi Guasch" userId="9c96f21750e87e78" providerId="LiveId" clId="{B31DD6CD-F26C-4AD2-B860-3AA0764E4AA7}" dt="2022-02-18T08:10:35.080" v="12" actId="26606"/>
          <pc:sldLayoutMkLst>
            <pc:docMk/>
            <pc:sldMasterMk cId="2047969116" sldId="2147483805"/>
            <pc:sldLayoutMk cId="851245148" sldId="2147483800"/>
          </pc:sldLayoutMkLst>
        </pc:sldLayoutChg>
        <pc:sldLayoutChg chg="add del">
          <pc:chgData name="Sergi Guasch" userId="9c96f21750e87e78" providerId="LiveId" clId="{B31DD6CD-F26C-4AD2-B860-3AA0764E4AA7}" dt="2022-02-18T08:10:35.080" v="12" actId="26606"/>
          <pc:sldLayoutMkLst>
            <pc:docMk/>
            <pc:sldMasterMk cId="2047969116" sldId="2147483805"/>
            <pc:sldLayoutMk cId="1803498913" sldId="2147483801"/>
          </pc:sldLayoutMkLst>
        </pc:sldLayoutChg>
        <pc:sldLayoutChg chg="add del">
          <pc:chgData name="Sergi Guasch" userId="9c96f21750e87e78" providerId="LiveId" clId="{B31DD6CD-F26C-4AD2-B860-3AA0764E4AA7}" dt="2022-02-18T08:10:35.080" v="12" actId="26606"/>
          <pc:sldLayoutMkLst>
            <pc:docMk/>
            <pc:sldMasterMk cId="2047969116" sldId="2147483805"/>
            <pc:sldLayoutMk cId="3531215264" sldId="2147483802"/>
          </pc:sldLayoutMkLst>
        </pc:sldLayoutChg>
        <pc:sldLayoutChg chg="add del">
          <pc:chgData name="Sergi Guasch" userId="9c96f21750e87e78" providerId="LiveId" clId="{B31DD6CD-F26C-4AD2-B860-3AA0764E4AA7}" dt="2022-02-18T08:10:35.080" v="12" actId="26606"/>
          <pc:sldLayoutMkLst>
            <pc:docMk/>
            <pc:sldMasterMk cId="2047969116" sldId="2147483805"/>
            <pc:sldLayoutMk cId="2373850868" sldId="2147483803"/>
          </pc:sldLayoutMkLst>
        </pc:sldLayoutChg>
        <pc:sldLayoutChg chg="add del">
          <pc:chgData name="Sergi Guasch" userId="9c96f21750e87e78" providerId="LiveId" clId="{B31DD6CD-F26C-4AD2-B860-3AA0764E4AA7}" dt="2022-02-18T08:10:35.080" v="12" actId="26606"/>
          <pc:sldLayoutMkLst>
            <pc:docMk/>
            <pc:sldMasterMk cId="2047969116" sldId="2147483805"/>
            <pc:sldLayoutMk cId="106678835" sldId="214748380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February 18,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3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Friday, February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Friday, February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2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February 18,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60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Friday, February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32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Friday, February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4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Friday, February 18,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0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Friday, February 18,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8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Friday, February 18,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5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Friday, February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6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Friday, February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5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February 18,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75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0" r:id="rId2"/>
    <p:sldLayoutId id="2147483729" r:id="rId3"/>
    <p:sldLayoutId id="2147483728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D39240-8418-444C-A6B6-E6A17183A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62400"/>
            <a:ext cx="11293200" cy="1000800"/>
          </a:xfrm>
        </p:spPr>
        <p:txBody>
          <a:bodyPr anchor="ctr">
            <a:normAutofit/>
          </a:bodyPr>
          <a:lstStyle/>
          <a:p>
            <a:pPr algn="ctr"/>
            <a:r>
              <a:rPr lang="en-US" sz="5600" b="1" dirty="0"/>
              <a:t>Mid bootcamp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A8511-1139-4E4A-9899-6B670A21B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1652400"/>
            <a:ext cx="11293200" cy="984885"/>
          </a:xfrm>
        </p:spPr>
        <p:txBody>
          <a:bodyPr anchor="ctr">
            <a:normAutofit fontScale="62500" lnSpcReduction="20000"/>
          </a:bodyPr>
          <a:lstStyle/>
          <a:p>
            <a:pPr algn="ctr"/>
            <a:r>
              <a:rPr lang="en-US" sz="6400" dirty="0"/>
              <a:t>A model to estimate house price in King County</a:t>
            </a:r>
          </a:p>
        </p:txBody>
      </p:sp>
      <p:cxnSp>
        <p:nvCxnSpPr>
          <p:cNvPr id="47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ity next to a body of water&#10;&#10;Description automatically generated with medium confidence">
            <a:extLst>
              <a:ext uri="{FF2B5EF4-FFF2-40B4-BE49-F238E27FC236}">
                <a16:creationId xmlns:a16="http://schemas.microsoft.com/office/drawing/2014/main" id="{6C371A61-BD64-4278-B42B-AEA95181B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80765"/>
            <a:ext cx="8642555" cy="41772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FD7180-FE86-49B8-A501-FFC1E1424901}"/>
              </a:ext>
            </a:extLst>
          </p:cNvPr>
          <p:cNvSpPr txBox="1"/>
          <p:nvPr/>
        </p:nvSpPr>
        <p:spPr>
          <a:xfrm>
            <a:off x="8642554" y="4615659"/>
            <a:ext cx="3470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Marc Puyol</a:t>
            </a:r>
          </a:p>
          <a:p>
            <a:pPr algn="ctr"/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Sergi Guasch</a:t>
            </a:r>
          </a:p>
          <a:p>
            <a:pPr algn="ctr"/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February 2022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731D58-C82A-45F9-87C8-F1C7B14BA7F5}"/>
              </a:ext>
            </a:extLst>
          </p:cNvPr>
          <p:cNvSpPr txBox="1"/>
          <p:nvPr/>
        </p:nvSpPr>
        <p:spPr>
          <a:xfrm>
            <a:off x="8878529" y="3079737"/>
            <a:ext cx="2979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Georgia" panose="02040502050405020303" pitchFamily="18" charset="0"/>
              </a:rPr>
              <a:t>Hangover Team</a:t>
            </a:r>
            <a:endParaRPr lang="en-US" sz="3600" dirty="0">
              <a:latin typeface="Georgia" panose="02040502050405020303" pitchFamily="18" charset="0"/>
            </a:endParaRPr>
          </a:p>
        </p:txBody>
      </p:sp>
      <p:pic>
        <p:nvPicPr>
          <p:cNvPr id="12" name="Picture 11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4B5D48B2-C6F8-40BE-BAE6-AED97FD5B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475" y="154"/>
            <a:ext cx="1425524" cy="14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2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5171-29D9-413A-BE39-F78C59DF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 to a best performing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63B39-8C22-4747-B0BF-24A29A624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7340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Year renovated = Year built</a:t>
            </a:r>
          </a:p>
          <a:p>
            <a:pPr>
              <a:buFont typeface="+mj-lt"/>
              <a:buAutoNum type="arabicPeriod"/>
            </a:pPr>
            <a:r>
              <a:rPr lang="en-US" dirty="0"/>
              <a:t>Most recent date in the duplicates id (no null values)</a:t>
            </a:r>
          </a:p>
          <a:p>
            <a:pPr>
              <a:buFont typeface="+mj-lt"/>
              <a:buAutoNum type="arabicPeriod"/>
            </a:pPr>
            <a:r>
              <a:rPr lang="en-US" dirty="0"/>
              <a:t>Trying to do the best time/cost analysis we deleted the duplicates since they were a very little subsample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Checking the outliers in the histograms and scatter plots (scatter matrix) we drop irrelevant and inconsistent values, and try to normalize the numerical variables (3 </a:t>
            </a:r>
            <a:r>
              <a:rPr lang="en-US" dirty="0" err="1"/>
              <a:t>stdv</a:t>
            </a:r>
            <a:r>
              <a:rPr lang="en-US" dirty="0"/>
              <a:t>)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7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D3D5-0E61-48BA-B78A-F8A197772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368037"/>
            <a:ext cx="11293200" cy="1620561"/>
          </a:xfrm>
        </p:spPr>
        <p:txBody>
          <a:bodyPr/>
          <a:lstStyle/>
          <a:p>
            <a:pPr>
              <a:buFont typeface="+mj-lt"/>
              <a:buAutoNum type="arabicPeriod" startAt="5"/>
            </a:pPr>
            <a:r>
              <a:rPr lang="en-US" dirty="0"/>
              <a:t>Correlation analysis:</a:t>
            </a:r>
          </a:p>
          <a:p>
            <a:pPr lvl="4"/>
            <a:r>
              <a:rPr lang="en-US" dirty="0"/>
              <a:t>Most relevant variables (</a:t>
            </a:r>
            <a:r>
              <a:rPr lang="en-US" dirty="0" err="1"/>
              <a:t>Sqft</a:t>
            </a:r>
            <a:r>
              <a:rPr lang="en-US" dirty="0"/>
              <a:t> Living)</a:t>
            </a:r>
          </a:p>
          <a:p>
            <a:pPr lvl="4"/>
            <a:r>
              <a:rPr lang="en-US" dirty="0"/>
              <a:t>Avoid multicollinearity between </a:t>
            </a:r>
            <a:r>
              <a:rPr lang="en-US" dirty="0" err="1"/>
              <a:t>Sqft_Living</a:t>
            </a:r>
            <a:r>
              <a:rPr lang="en-US" dirty="0"/>
              <a:t> and </a:t>
            </a:r>
            <a:r>
              <a:rPr lang="en-US" dirty="0" err="1"/>
              <a:t>Sqft</a:t>
            </a:r>
            <a:r>
              <a:rPr lang="en-US" dirty="0"/>
              <a:t> Above (0.88)</a:t>
            </a:r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marL="1944" indent="0">
              <a:buNone/>
            </a:pP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79618-5D1C-4DF1-A32F-00806D3DA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200" y="1988598"/>
            <a:ext cx="5520912" cy="431117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A038891-0428-4A2B-AD57-20D53B9462FC}"/>
              </a:ext>
            </a:extLst>
          </p:cNvPr>
          <p:cNvSpPr/>
          <p:nvPr/>
        </p:nvSpPr>
        <p:spPr>
          <a:xfrm>
            <a:off x="4749553" y="3573647"/>
            <a:ext cx="328474" cy="28408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FCEBAA-8107-4541-A2B0-2A981E0D1AE0}"/>
              </a:ext>
            </a:extLst>
          </p:cNvPr>
          <p:cNvSpPr/>
          <p:nvPr/>
        </p:nvSpPr>
        <p:spPr>
          <a:xfrm>
            <a:off x="4749553" y="5396298"/>
            <a:ext cx="328474" cy="28408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D2CB56A-BFA9-48A4-90A8-7F64A94BF5A7}"/>
              </a:ext>
            </a:extLst>
          </p:cNvPr>
          <p:cNvSpPr/>
          <p:nvPr/>
        </p:nvSpPr>
        <p:spPr>
          <a:xfrm>
            <a:off x="3428866" y="5403850"/>
            <a:ext cx="376666" cy="284085"/>
          </a:xfrm>
          <a:prstGeom prst="rightArrow">
            <a:avLst/>
          </a:prstGeom>
          <a:solidFill>
            <a:srgbClr val="242C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74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225F-82B7-4B4F-8CF1-CC5B27C6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1542903"/>
            <a:ext cx="11301984" cy="1141200"/>
          </a:xfrm>
        </p:spPr>
        <p:txBody>
          <a:bodyPr/>
          <a:lstStyle/>
          <a:p>
            <a:r>
              <a:rPr lang="en-US" dirty="0"/>
              <a:t>Limitations of 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1B724-2252-4AF0-B879-C69B9EDE5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44" y="2041614"/>
            <a:ext cx="11293200" cy="3783013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dirty="0"/>
              <a:t>Time and computational cost (in huge databases it would </a:t>
            </a:r>
          </a:p>
          <a:p>
            <a:pPr marL="1944" indent="0" algn="l">
              <a:buNone/>
            </a:pPr>
            <a:r>
              <a:rPr lang="en-US" dirty="0"/>
              <a:t>be unfeasible)</a:t>
            </a:r>
          </a:p>
          <a:p>
            <a:pPr algn="l">
              <a:buFont typeface="+mj-lt"/>
              <a:buAutoNum type="arabicPeriod" startAt="2"/>
            </a:pPr>
            <a:r>
              <a:rPr lang="en-US" dirty="0"/>
              <a:t>We have not very large subsamples, which also limits our </a:t>
            </a:r>
          </a:p>
          <a:p>
            <a:pPr marL="1944" indent="0" algn="l">
              <a:buNone/>
            </a:pPr>
            <a:r>
              <a:rPr lang="en-US" dirty="0"/>
              <a:t>ability to deal with outliers and irrelevant data (in smaller </a:t>
            </a:r>
          </a:p>
          <a:p>
            <a:pPr marL="1944" indent="0" algn="l">
              <a:buNone/>
            </a:pPr>
            <a:r>
              <a:rPr lang="en-US" dirty="0"/>
              <a:t>databases would also be unfeasible).</a:t>
            </a:r>
          </a:p>
          <a:p>
            <a:endParaRPr lang="en-US" dirty="0"/>
          </a:p>
          <a:p>
            <a:pPr algn="l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5744C9E7-7218-40AF-A056-48501A7D7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761" y="1765529"/>
            <a:ext cx="5437237" cy="509247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D4E4E63-8A6B-46B0-A2B9-14A8E6B71980}"/>
              </a:ext>
            </a:extLst>
          </p:cNvPr>
          <p:cNvSpPr txBox="1">
            <a:spLocks/>
          </p:cNvSpPr>
          <p:nvPr/>
        </p:nvSpPr>
        <p:spPr>
          <a:xfrm>
            <a:off x="448056" y="4724612"/>
            <a:ext cx="11301984" cy="1141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Approaches to deal with these </a:t>
            </a:r>
          </a:p>
          <a:p>
            <a:r>
              <a:rPr lang="en-US" dirty="0"/>
              <a:t>limitations: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A302262-FCD7-4AAB-AE2D-FF3AA8CE9A60}"/>
              </a:ext>
            </a:extLst>
          </p:cNvPr>
          <p:cNvSpPr txBox="1">
            <a:spLocks/>
          </p:cNvSpPr>
          <p:nvPr/>
        </p:nvSpPr>
        <p:spPr>
          <a:xfrm>
            <a:off x="441960" y="5765590"/>
            <a:ext cx="11293200" cy="2027595"/>
          </a:xfrm>
          <a:prstGeom prst="rect">
            <a:avLst/>
          </a:prstGeom>
        </p:spPr>
        <p:txBody>
          <a:bodyPr vert="horz" wrap="square" lIns="0" tIns="0" rIns="91440" bIns="0" rtlCol="0">
            <a:normAutofit/>
          </a:bodyPr>
          <a:lstStyle>
            <a:lvl1pPr marL="450000" indent="-448056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dirty="0"/>
              <a:t>Feature selection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Grouping the </a:t>
            </a:r>
            <a:r>
              <a:rPr lang="en-US" dirty="0" err="1"/>
              <a:t>zipcodes</a:t>
            </a:r>
            <a:endParaRPr lang="en-US" dirty="0"/>
          </a:p>
          <a:p>
            <a:pPr marL="1944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E017195-1BEB-48D5-A8FE-567CEB5F8AA1}"/>
              </a:ext>
            </a:extLst>
          </p:cNvPr>
          <p:cNvSpPr txBox="1">
            <a:spLocks/>
          </p:cNvSpPr>
          <p:nvPr/>
        </p:nvSpPr>
        <p:spPr>
          <a:xfrm>
            <a:off x="450744" y="373610"/>
            <a:ext cx="11301984" cy="1141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Performance of our model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938563-838A-4906-BF76-A12B22B5544E}"/>
              </a:ext>
            </a:extLst>
          </p:cNvPr>
          <p:cNvSpPr txBox="1">
            <a:spLocks/>
          </p:cNvSpPr>
          <p:nvPr/>
        </p:nvSpPr>
        <p:spPr>
          <a:xfrm>
            <a:off x="459888" y="984429"/>
            <a:ext cx="11293200" cy="3783013"/>
          </a:xfrm>
          <a:prstGeom prst="rect">
            <a:avLst/>
          </a:prstGeom>
        </p:spPr>
        <p:txBody>
          <a:bodyPr vert="horz" wrap="square" lIns="0" tIns="0" rIns="91440" bIns="0" rtlCol="0">
            <a:normAutofit/>
          </a:bodyPr>
          <a:lstStyle>
            <a:lvl1pPr marL="450000" indent="-448056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Gradient</a:t>
            </a:r>
            <a:r>
              <a:rPr lang="es-ES" dirty="0"/>
              <a:t> </a:t>
            </a:r>
            <a:r>
              <a:rPr lang="es-ES" dirty="0" err="1"/>
              <a:t>Boosting</a:t>
            </a:r>
            <a:r>
              <a:rPr lang="es-ES" dirty="0"/>
              <a:t> </a:t>
            </a:r>
            <a:r>
              <a:rPr lang="es-ES" dirty="0" err="1"/>
              <a:t>Regressor</a:t>
            </a:r>
            <a:r>
              <a:rPr lang="es-ES" dirty="0"/>
              <a:t> </a:t>
            </a:r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performing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(R2 score = 0.85)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7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431CB-6266-42D9-8E3B-8EB5C9F0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939A66A-6CAD-4BCE-A570-3BC8380AA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672" y="3016540"/>
            <a:ext cx="4140893" cy="236281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C98D35-54AB-4DE9-9914-1A496C8AA19B}"/>
              </a:ext>
            </a:extLst>
          </p:cNvPr>
          <p:cNvSpPr txBox="1">
            <a:spLocks/>
          </p:cNvSpPr>
          <p:nvPr/>
        </p:nvSpPr>
        <p:spPr>
          <a:xfrm>
            <a:off x="448056" y="1115768"/>
            <a:ext cx="11293200" cy="4734000"/>
          </a:xfrm>
          <a:prstGeom prst="rect">
            <a:avLst/>
          </a:prstGeom>
        </p:spPr>
        <p:txBody>
          <a:bodyPr vert="horz" wrap="square" lIns="0" tIns="0" rIns="91440" bIns="0" rtlCol="0">
            <a:normAutofit/>
          </a:bodyPr>
          <a:lstStyle>
            <a:lvl1pPr marL="450000" indent="-448056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dirty="0"/>
              <a:t>Starting point: 95 variables</a:t>
            </a:r>
          </a:p>
          <a:p>
            <a:pPr>
              <a:buFont typeface="+mj-lt"/>
              <a:buAutoNum type="arabicPeriod"/>
            </a:pPr>
            <a:r>
              <a:rPr lang="en-US" dirty="0"/>
              <a:t>After shrinking the number of variables, the last 50 variables just improve  a 0.01 R2 score, so we could drop those variables.</a:t>
            </a:r>
          </a:p>
          <a:p>
            <a:pPr marL="1944" indent="0">
              <a:buNone/>
            </a:pPr>
            <a:endParaRPr lang="en-US" dirty="0"/>
          </a:p>
          <a:p>
            <a:pPr marL="1944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80339C9-43FC-400A-98FB-BA0496A272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50" b="1561"/>
          <a:stretch/>
        </p:blipFill>
        <p:spPr>
          <a:xfrm>
            <a:off x="802435" y="3016541"/>
            <a:ext cx="4988765" cy="23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2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127F-A503-4326-B6A2-B6F2CB2F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the </a:t>
            </a:r>
            <a:r>
              <a:rPr lang="en-US" dirty="0" err="1"/>
              <a:t>zipcodes</a:t>
            </a:r>
            <a:endParaRPr lang="en-US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56826971-CFB3-4E90-86E0-01AD80625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828" y="2774677"/>
            <a:ext cx="4680675" cy="3783012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55764C-8655-4929-B0E2-037BE372513E}"/>
              </a:ext>
            </a:extLst>
          </p:cNvPr>
          <p:cNvSpPr txBox="1">
            <a:spLocks/>
          </p:cNvSpPr>
          <p:nvPr/>
        </p:nvSpPr>
        <p:spPr>
          <a:xfrm>
            <a:off x="359566" y="1322245"/>
            <a:ext cx="11293200" cy="4734000"/>
          </a:xfrm>
          <a:prstGeom prst="rect">
            <a:avLst/>
          </a:prstGeom>
        </p:spPr>
        <p:txBody>
          <a:bodyPr vert="horz" wrap="square" lIns="0" tIns="0" rIns="91440" bIns="0" rtlCol="0">
            <a:normAutofit/>
          </a:bodyPr>
          <a:lstStyle>
            <a:lvl1pPr marL="450000" indent="-448056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dirty="0"/>
              <a:t>We divided the </a:t>
            </a:r>
            <a:r>
              <a:rPr lang="en-US" dirty="0" err="1"/>
              <a:t>zipcodes</a:t>
            </a:r>
            <a:r>
              <a:rPr lang="en-US" dirty="0"/>
              <a:t> in 5 groups depending how far away were they from the most expensive area (best place to live). </a:t>
            </a:r>
          </a:p>
          <a:p>
            <a:pPr>
              <a:buFont typeface="+mj-lt"/>
              <a:buAutoNum type="arabicPeriod"/>
            </a:pPr>
            <a:r>
              <a:rPr lang="en-US" dirty="0"/>
              <a:t>Since our election of </a:t>
            </a:r>
            <a:r>
              <a:rPr lang="en-US" dirty="0" err="1"/>
              <a:t>zipcodes</a:t>
            </a:r>
            <a:r>
              <a:rPr lang="en-US" dirty="0"/>
              <a:t> group was arbitrary, we didn't manage to find a better performing model.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8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E9E4B-344A-4501-B2B4-D843D3D84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820804"/>
            <a:ext cx="11293200" cy="3783013"/>
          </a:xfrm>
        </p:spPr>
        <p:txBody>
          <a:bodyPr>
            <a:normAutofit/>
          </a:bodyPr>
          <a:lstStyle/>
          <a:p>
            <a:pPr marL="1944" indent="0" algn="ctr">
              <a:buNone/>
            </a:pPr>
            <a:r>
              <a:rPr lang="es-ES" sz="9600" dirty="0">
                <a:solidFill>
                  <a:schemeClr val="tx1">
                    <a:alpha val="55000"/>
                  </a:schemeClr>
                </a:solidFill>
              </a:rPr>
              <a:t>THANK YOU!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124E8-3355-45CB-B7F7-E9E69155D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88" y="2965142"/>
            <a:ext cx="2661818" cy="277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31875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DarkSeedLeftStep">
      <a:dk1>
        <a:srgbClr val="000000"/>
      </a:dk1>
      <a:lt1>
        <a:srgbClr val="FFFFFF"/>
      </a:lt1>
      <a:dk2>
        <a:srgbClr val="242C41"/>
      </a:dk2>
      <a:lt2>
        <a:srgbClr val="E2E8E2"/>
      </a:lt2>
      <a:accent1>
        <a:srgbClr val="C24DC3"/>
      </a:accent1>
      <a:accent2>
        <a:srgbClr val="7E3BB1"/>
      </a:accent2>
      <a:accent3>
        <a:srgbClr val="5F4DC3"/>
      </a:accent3>
      <a:accent4>
        <a:srgbClr val="3B5AB1"/>
      </a:accent4>
      <a:accent5>
        <a:srgbClr val="4D9DC3"/>
      </a:accent5>
      <a:accent6>
        <a:srgbClr val="3BB1A6"/>
      </a:accent6>
      <a:hlink>
        <a:srgbClr val="3F81BF"/>
      </a:hlink>
      <a:folHlink>
        <a:srgbClr val="7F7F7F"/>
      </a:folHlink>
    </a:clrScheme>
    <a:fontScheme name="Custom 3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</TotalTime>
  <Words>271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 Light</vt:lpstr>
      <vt:lpstr>Cambria</vt:lpstr>
      <vt:lpstr>Georgia</vt:lpstr>
      <vt:lpstr>Source Sans Pro</vt:lpstr>
      <vt:lpstr>Source Sans Pro Light</vt:lpstr>
      <vt:lpstr>ThinLineVTI</vt:lpstr>
      <vt:lpstr>Mid bootcamp project</vt:lpstr>
      <vt:lpstr>Our approach to a best performing model</vt:lpstr>
      <vt:lpstr>PowerPoint Presentation</vt:lpstr>
      <vt:lpstr>Limitations of our model</vt:lpstr>
      <vt:lpstr>Feature selection </vt:lpstr>
      <vt:lpstr>Grouping the zipcodes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bootcamp project</dc:title>
  <dc:creator>Sergi Guasch</dc:creator>
  <cp:lastModifiedBy>Sergi Guasch</cp:lastModifiedBy>
  <cp:revision>9</cp:revision>
  <dcterms:created xsi:type="dcterms:W3CDTF">2022-02-18T08:09:05Z</dcterms:created>
  <dcterms:modified xsi:type="dcterms:W3CDTF">2022-02-18T12:14:02Z</dcterms:modified>
</cp:coreProperties>
</file>